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B2AD2DA-FA8A-47B9-9582-BD681CD211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936C66-390B-4126-A716-6A97A81BAE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C9AC98D-53D9-4295-81B3-457BCC2B0F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B762A3-B599-4F7B-96C5-E5E590542C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9C77EA9-4676-48D8-B74A-CBE0D54302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1EDE0D1-0855-4792-BEDB-83B08BB2D6B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2DA630-908E-4EE4-A14C-FA92EAC2BC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6D7BB66-BB97-4010-AF8C-F577AEA427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8901BE-5BF0-479B-BBF3-DAD49385D5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B6C1C23-BC7A-499E-9035-39B48101B4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431C05-9E1D-4E61-AB27-E960953CB5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6221225131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工程项目风险与保险管理课件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工程项目风险管理概述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工程项目风险识别与评估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工程项目风险应对策略</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工程项目保险管理</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工程项目风险管理案例分析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工程项目风险管理未来发展与展望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工程项目风险管理概述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83" b="228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风险是指在特定情况下，某一事件发生的可能性以及可能带来的后果。</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风险具有不确定性、客观性、可测性、可控性等特点。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风险的定义与特性</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风险的特性</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风险的定义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按来源分类</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分为内部风险和外部风险。内部风险主要来自项目内部因素，如技术、管理等因素；外部风险主要来自项目外部环境，如政策、市场等因素。</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按性质分类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分为自然风险、社会风险、经济风险、技术风险等。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工程项目风险的分类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通过有效的风险管理，可以降低项目失败的风险，提高项目的成功率。</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提高项目成功率</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风险管理可以预测和预防潜在的问题，从而减少项目因风险事件而产生的经济损失。</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减少经济损失</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风险管理涉及到企业的战略规划、项目管理、财务管理等多个方面，通过风险管理可以提升企业的整体管理水平。</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提升企业管理水平</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有效的风险管理可以帮助企业在激烈的市场竞争中更好地应对各种挑战，提高企业的竞争力。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增强企业竞争力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工程项目风险管理的重要性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工程项目风险识别与评估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风险清单法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通过列举工程项目中可能出现的风险因素，形成详细的风险清单，以便进行后续的风险评估和管理。</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流程图法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通过绘制工程项目流程图，分析各个环节中可能出现的问题和风险，以便提前发现和预防。</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专家调查法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邀请风险管理专家对工程项目进行调查和分析，识别潜在的风险因素，并提供相应的风险控制建议。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风险识别的方法与工具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风险评估的标准与流程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风险评估标准</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根据工程项目的重要性和影响程度，将风险划分为不同的等级，如高、中、低等，以便进行有针对性的管理。</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风险评估流程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包括收集数据、分析数据、评估风险等级、制定风险控制措施等步骤，以确保工程项目顺利进行。</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风险评估结果</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根据风险评估标准和流程，得出工程项目中各个风险因素的等级和优先级，为后续的风险管理提供依据。</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风险评估报告</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撰写详细的风险评估报告，包括风险因素、风险等级、优先级、控制措施等，以便项目团队和管理层了解和掌握。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风险评估的结果与报告</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https://d.book118.com/036221225131010100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11</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11</vt:i4>
      </vt:variant>
    </vt:vector>
  </HeadingPairs>
  <TitlesOfParts>
    <vt:vector baseType="lpstr" size="17">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2024-09-24T16:18:35.231</cp:lastPrinted>
  <dcterms:created xsi:type="dcterms:W3CDTF">2024-09-24T08:18:35Z</dcterms:created>
  <dcterms:modified xsi:type="dcterms:W3CDTF">2024-09-24T08:18:37Z</dcterms:modified>
</cp:coreProperties>
</file>