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CUVOOO+MS-UIGothic"/>
      <p:regular r:id="rId18"/>
    </p:embeddedFont>
    <p:embeddedFont>
      <p:font typeface="REHBRL+AIDROU+MicrosoftYaHei-Bold"/>
      <p:regular r:id="rId19"/>
    </p:embeddedFont>
    <p:embeddedFont>
      <p:font typeface="APVWIN+IICRNL+ArialMT"/>
      <p:regular r:id="rId20"/>
    </p:embeddedFont>
    <p:embeddedFont>
      <p:font typeface="PCSWCE+IPWHWJ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474B0-A05F-4C78-A7C8-FC56B387D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7E519-C5F4-4432-B766-18785E1AC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4649B-D8C0-4684-91D7-F843947C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C9C5F-73C6-4357-82A3-60AE508F9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2FD33-7EF1-4B8D-BA5F-1D10FE5EB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62AA2-FDDA-40C2-94DB-2E7691373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EFD39-1F86-4FFD-BF7C-924FE742E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BEEB5-A603-4B1C-B015-D7E0C410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3B7B8-C853-41A1-8880-4B35AA0DB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28A01-4D66-4975-BC2E-BA1343D9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E2DD1-F6B6-4180-8B66-036568F3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2012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463085"/>
            <a:ext cx="65151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5400">
                <a:solidFill>
                  <a:srgbClr val="000000"/>
                </a:solidFill>
                <a:latin typeface="CUVOOO+MS-UIGothic"/>
                <a:cs typeface="CUVOOO+MS-UIGothic"/>
              </a:rPr>
              <a:t>警系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5400">
                <a:solidFill>
                  <a:srgbClr val="000000"/>
                </a:solidFill>
                <a:latin typeface="CUVOOO+MS-UIGothic"/>
                <a:cs typeface="CUVOOO+MS-UIGothic"/>
              </a:rPr>
              <a:t>介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绍课</a:t>
            </a:r>
            <a:r>
              <a:rPr sz="5400">
                <a:solidFill>
                  <a:srgbClr val="000000"/>
                </a:solidFill>
                <a:latin typeface="CUVOOO+MS-UIGothic"/>
                <a:cs typeface="CUVOO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CUVOOO+MS-UIGothic"/>
                <a:cs typeface="CUVOOO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REHBRL+AIDROU+MicrosoftYaHei-Bold"/>
                <a:cs typeface="REHBRL+AIDROU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633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PVWIN+IICRNL+ArialMT"/>
                <a:cs typeface="APVWIN+IICRN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CUVOOO+MS-UIGothic"/>
                <a:cs typeface="CUVOOO+MS-UIGothic"/>
              </a:rPr>
              <a:t>警系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CUVOOO+MS-UIGothic"/>
                <a:cs typeface="CUVOO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REHBRL+AIDROU+MicrosoftYaHei-Bold"/>
                <a:cs typeface="REHBRL+AIDRO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000000"/>
                </a:solidFill>
                <a:latin typeface="CUVOOO+MS-UIGothic"/>
                <a:cs typeface="CUVOOO+MS-UIGothic"/>
              </a:rPr>
              <a:t>警系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000000"/>
                </a:solidFill>
                <a:latin typeface="CUVOOO+MS-UIGothic"/>
                <a:cs typeface="CUVOO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警系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警系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的定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收集、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和分析数据，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潜在的危机或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险进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，并采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取相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措施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警的机制。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警系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的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3045FD"/>
                </a:solidFill>
                <a:latin typeface="CUVOOO+MS-UIGothic"/>
                <a:cs typeface="CUVOOO+MS-UIGothic"/>
              </a:rPr>
              <a:t>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通常包括数据采集、数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理、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估、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布和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等几个主要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警系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2610" y="17818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600">
                <a:solidFill>
                  <a:srgbClr val="FFFFFF"/>
                </a:solidFill>
                <a:latin typeface="CUVOOO+MS-UIGothic"/>
                <a:cs typeface="CUVOOO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34354" y="1781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UVOOO+MS-UIGothic"/>
                <a:cs typeface="CUVOOO+MS-UIGothic"/>
              </a:rPr>
              <a:t>分析与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FFFF"/>
                </a:solidFill>
                <a:latin typeface="CUVOOO+MS-UIGothic"/>
                <a:cs typeface="CUVOOO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过实时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数据采集和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异常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情况，并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潜在的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收集到的数据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行分析，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估潜在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、程度和影响范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警提供科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学依据。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600">
                <a:solidFill>
                  <a:srgbClr val="FFFFFF"/>
                </a:solidFill>
                <a:latin typeface="CUVOOO+MS-UIGothic"/>
                <a:cs typeface="CUVOOO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600">
                <a:solidFill>
                  <a:srgbClr val="FFFFFF"/>
                </a:solidFill>
                <a:latin typeface="CUVOOO+MS-UIGothic"/>
                <a:cs typeface="CUVOOO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600">
                <a:solidFill>
                  <a:srgbClr val="FFFFFF"/>
                </a:solidFill>
                <a:latin typeface="CUVOOO+MS-UIGothic"/>
                <a:cs typeface="CUVOOO+MS-UIGothic"/>
              </a:rPr>
              <a:t>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史数据和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未来可能出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警信息。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165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布后，采取相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措施，包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括启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动应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案、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各部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等，以降低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警系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CSWCE+IPWHWJ+MicrosoftYaHei"/>
                <a:cs typeface="PCSWCE+IPWHW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CSWCE+IPWHWJ+MicrosoftYaHei"/>
                <a:cs typeface="PCSWCE+IPWHW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CSWCE+IPWHWJ+MicrosoftYaHei"/>
                <a:cs typeface="PCSWCE+IPWHW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CSWCE+IPWHWJ+MicrosoftYaHei"/>
                <a:cs typeface="PCSWCE+IPWHWJ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自然灾害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公共安全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经济风险预</a:t>
            </a:r>
            <a:r>
              <a:rPr sz="155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疫情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地震、洪水、台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自然灾害，及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警信息，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减少人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员伤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亡和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失。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防和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恐怖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袭击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、群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体性事件等公共安全危机，保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障社会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定和公共安全。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和分析股市、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汇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率等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经济领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和政</a:t>
            </a:r>
          </a:p>
          <a:p>
            <a:pPr marL="4286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府决策提供依据。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和分析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染病疫情，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警信息，控制疫情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REHBRL+AIDROU+MicrosoftYaHei-Bold"/>
                <a:cs typeface="REHBRL+AIDRO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000000"/>
                </a:solidFill>
                <a:latin typeface="CUVOOO+MS-UIGothic"/>
                <a:cs typeface="CUVOOO+MS-UIGothic"/>
              </a:rPr>
              <a:t>警系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000000"/>
                </a:solidFill>
                <a:latin typeface="CUVOOO+MS-UIGothic"/>
                <a:cs typeface="CUVOOO+MS-UIGothic"/>
              </a:rPr>
              <a:t>的分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按照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象分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EHBRL+AIDROU+MicrosoftYaHei-Bold"/>
                <a:cs typeface="REHBRL+AIDRO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EHBRL+AIDROU+MicrosoftYaHei-Bold"/>
                <a:cs typeface="REHBRL+AIDRO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EHBRL+AIDROU+MicrosoftYaHei-Bold"/>
                <a:cs typeface="REHBRL+AIDRO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CUVOOO+MS-UIGothic"/>
                <a:cs typeface="CUVOOO+MS-UIGothic"/>
              </a:rPr>
              <a:t>自然灾害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CUVOOO+MS-UIGothic"/>
                <a:cs typeface="CUVOOO+MS-UIGothic"/>
              </a:rPr>
              <a:t>社会安全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经济风险预</a:t>
            </a:r>
            <a:r>
              <a:rPr sz="20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地震、洪水、台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自然灾害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警，旨在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减少人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员伤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失。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恐怖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袭击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、群体性事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件等社会安全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风险进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警，旨在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定和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公共安全。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股市、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债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率等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经济风险进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警，旨在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降低金融市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动对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和个人的影响。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按照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即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时预</a:t>
            </a:r>
            <a:r>
              <a:rPr sz="23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短期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在事件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生后立即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警，以最快速度提醒相关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采取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史数据和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趋势预测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提前一定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时间发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为应对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措施的准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基于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期数据和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分析，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未来可能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警，提醒相关人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划和准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按照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警方法分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定性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基于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和判断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行定性分析，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过专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估和集体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定量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基于数据和模型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行定量分析，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数学公式和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算机程序得出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混合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3045FD"/>
                </a:solidFill>
                <a:latin typeface="CUVOOO+MS-UIGothic"/>
                <a:cs typeface="CUVOOO+MS-UIGothic"/>
              </a:rPr>
              <a:t>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合定量和定性方法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警分析，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警的准确性和可靠性。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REHBRL+AIDROU+MicrosoftYaHei-Bold"/>
                <a:cs typeface="REHBRL+AIDRO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000000"/>
                </a:solidFill>
                <a:latin typeface="CUVOOO+MS-UIGothic"/>
                <a:cs typeface="CUVOOO+MS-UIGothic"/>
              </a:rPr>
              <a:t>警系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000000"/>
                </a:solidFill>
                <a:latin typeface="CUVOOO+MS-UIGothic"/>
                <a:cs typeface="CUVOOO+MS-UIGothic"/>
              </a:rPr>
              <a:t>的工作原理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数据采集与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CUVOOO+MS-UIGothic"/>
                <a:cs typeface="CUVOOO+MS-UIGothic"/>
              </a:rPr>
              <a:t>数据采集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感器、数据接口等方式，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收集与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象相关的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  <a:r>
              <a:rPr sz="1350">
                <a:solidFill>
                  <a:srgbClr val="000000"/>
                </a:solidFill>
                <a:latin typeface="CUVOOO+MS-UIGothic"/>
                <a:cs typeface="CUVOOO+MS-UIGothic"/>
              </a:rPr>
              <a:t>数据。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UVOOO+MS-UIGothic"/>
                <a:cs typeface="CUVOOO+MS-UIGothic"/>
              </a:rPr>
              <a:t>数据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FFFFFF"/>
                </a:solidFill>
                <a:latin typeface="CUVOOO+MS-UIGothic"/>
                <a:cs typeface="CUVOOO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CUVOOO+MS-UIGothic"/>
                <a:cs typeface="CUVOOO+MS-UIGothic"/>
              </a:rPr>
              <a:t>采集到的原始数据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UVOOO+MS-UIGothic"/>
                <a:cs typeface="CUVOOO+MS-UIGothic"/>
              </a:rPr>
              <a:t>行清洗、去噪、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UVOOO+MS-UIGothic"/>
                <a:cs typeface="CUVOOO+MS-UIGothic"/>
              </a:rPr>
              <a:t>格式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FFFFFF"/>
                </a:solidFill>
                <a:latin typeface="CUVOOO+MS-UIGothic"/>
                <a:cs typeface="CUVOOO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CUVOOO+MS-UIGothic"/>
                <a:cs typeface="CUVOOO+MS-UIGothic"/>
              </a:rPr>
              <a:t>理，以便于后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CUVOOO+MS-UIGothic"/>
                <a:cs typeface="CUVOOO+MS-UIGothic"/>
              </a:rPr>
              <a:t>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CUVOOO+MS-UIGothic"/>
                <a:cs typeface="CUVOOO+MS-UIGothic"/>
              </a:rPr>
              <a:t>警模型构建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模型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合适的数学模型或算法，如回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分析、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序列分析、机器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CUVOOO+MS-UIGothic"/>
                <a:cs typeface="CUVOOO+MS-UIGothic"/>
              </a:rPr>
              <a:t>模型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史数据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警模型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整模型参数，以提高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CUVOOO+MS-UIGothic"/>
                <a:cs typeface="CUVOOO+MS-UIGothic"/>
              </a:rPr>
              <a:t>警准确率。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https://d.book118.com/036222012011010045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CUVOOO+MS-UIGothic</vt:lpstr>
      <vt:lpstr>REHBRL+AIDROU+MicrosoftYaHei-Bold</vt:lpstr>
      <vt:lpstr>APVWIN+IICRNL+ArialMT</vt:lpstr>
      <vt:lpstr>Times New Roman</vt:lpstr>
      <vt:lpstr>PCSWCE+IPWHWJ+MicrosoftYaHei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2024-09-13T17:34:19.173</cp:lastPrinted>
  <dcterms:created xsi:type="dcterms:W3CDTF">2024-09-13T09:34:19Z</dcterms:created>
  <dcterms:modified xsi:type="dcterms:W3CDTF">2024-09-13T09:34:20Z</dcterms:modified>
</cp:coreProperties>
</file>