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FF982-40CB-4A6C-B0EC-662B8047F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E8A84-1827-4B07-A38C-E046A1F6D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B87E8-1ED2-4C39-9597-57D5824E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21A53-AC7C-4C21-B5DB-C1B99730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D6AA5-0AD7-4BC0-BD6A-1BDC3999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2D3E2-165B-4882-8D0A-E86F7C93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33E4A-1C48-429B-B31E-91899D12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5B3B8-4D91-4B8E-AA37-247CDF18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65438-BD7C-4B9C-A662-826BC23A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48F87-1ADF-4404-9592-CA653D8C6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4B2B9-292C-4604-B997-295298E0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205112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植酸酶项目申请报告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投资回报与财务分析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环境保护与社会责任履行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植酸酶是一种能够降解植酸的酶类，广泛存在于植物组织和微生物中。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植酸酶定义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植酸酶能够降解植酸，释放出磷元素和肌醇等有益物质，提高植物和动物对磷的利用率，减少磷的排放和污染。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植酸酶作用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植酸酶概述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随着农业的发展，磷肥的使用量不断增加，但磷资源有限，提高磷的利用率是农业可持续发展的重要方向。植酸酶作为一种能够提高磷利用率的生物酶制剂，在农业上具有广阔的应用前景。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磷污染已成为全球关注的环境问题之一。植酸酶能够减少磷的排放和污染，对于保护生态环境具有重要意义。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植酸酶可用于改善食品的营养价值和口感，提高食品的品质。在食品工业中，植酸酶的应用前景也十分广阔。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本项目旨在研发高效、安全、稳定的植酸酶制剂，并实现其产业化生产。通过本项目的实施，提高我国植酸酶制剂的研发水平和生产能力，满足国内外市场需求，推动农业可持续发展和生态环境保护。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不仅有助于提高磷资源的利用率，减少磷污染，保护生态环境，还能促进农业可持续发展，提高农产品的产量和品质。同时，本项目的实施还能带动相关产业的发展，创造更多的就业机会和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植酸酶作用机制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植酸酶是一种能够降解植酸的酶类，通过催化植酸分子中的磷酸酯键水解，释放出磷酸根离子和肌醇等产物，从而提高饲料中磷的利用率。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本项目所采用的植酸酶具有高活性、高稳定性、耐高温等特点，能够在饲料加工过程中保持活性，有效提高磷的利用率，减少磷排放，降低环境污染。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本项目研发团队由多名具有博士学位或高级职称的专家组成，涵盖微生物学、酶工程、动物营养学等多个学科领域。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团队成员在植酸酶相关领域已取得多项重要成果，包括发表高水平学术论文、申请发明专利等。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创新成果与专利情况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本项目在植酸酶的分子设计、基因工程改造、发酵工艺优化等方面取得了一系列创新成果，成功开发出具有自主知识产权的高性能植酸酶。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目前已申请多项国内外发明专利，其中部分专利已获得授权，为项目的产业化提供了强有力的法律保障。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选用高效、稳定、易操作的植酸酶生产设备，包括发酵罐、离心机、干燥机等。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根据生产工艺流程和生产规模，合理配置设备数量和规格，确保生产线的连续性和高效性。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生产设备选型及配置方案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原料→预处理→发酵→离心分离→干燥→粉碎→包装→成品。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原料经过预处理后进入发酵罐进行发酵，发酵完成后通过离心机分离得到植酸酶上清液，再经过干燥、粉碎、包装等工序得到成品。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根据设备选型、配置方案和生产工艺流程，预测植酸酶项目的产能，并制定相应的生产计划。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根据市场需求和产能预测，制定拓展计划，包括增加生产线、扩大生产规模、提高生产效率等，以确保项目的可持续发展。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拓展计划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产能预测与拓展计划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制定内部质量控制规范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在遵循外部标准的基础上，结合项目实际情况，制定更为严格的内部质量控制规范。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随着技术和市场的发展，不断对质量标准体系进行改进和优化，确保始终保持行业领先水平。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参照国际和国家相关标准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项目将参照国际标准化组织（ISO）和我国相关行业标准，建立全面的质量标准体系。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质量标准体系建立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供应商筛选和评估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对供应商进行严格的筛选和评估，确保其具有稳定的供货能力和优质的产品质量。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对所有进厂的原材料进行严格的检验，包括外观、规格、性能指标等，确保符合质量标准要求。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对于检验不合格的原材料，将按照相关流程进行退货、换货或降级使用等处理，确保生产过程中的质量稳定。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原材料采购及检验流程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https://d.book118.com/036222051121010043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2024-09-11T11:03:50.358</cp:lastPrinted>
  <dcterms:created xsi:type="dcterms:W3CDTF">2024-09-11T03:03:50Z</dcterms:created>
  <dcterms:modified xsi:type="dcterms:W3CDTF">2024-09-11T03:03:52Z</dcterms:modified>
</cp:coreProperties>
</file>