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docx" ContentType="application/vnd.openxmlformats-officedocument.wordprocessingml.documen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8"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tags" Target="tags/tag8.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13.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15.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17.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19.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21.emf" /><Relationship Id="rId2" Type="http://schemas.openxmlformats.org/officeDocument/2006/relationships/image" Target="../media/image22.emf" /><Relationship Id="rId3" Type="http://schemas.openxmlformats.org/officeDocument/2006/relationships/image" Target="../media/image23.emf" /><Relationship Id="rId4" Type="http://schemas.openxmlformats.org/officeDocument/2006/relationships/image" Target="../media/image24.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25.e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26.e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28.e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30.emf" /></Relationships>
</file>

<file path=ppt/drawings/_rels/vmlDrawing10.vml.rels>&#65279;<?xml version="1.0" encoding="utf-8" standalone="yes"?><Relationships xmlns="http://schemas.openxmlformats.org/package/2006/relationships"><Relationship Id="rId1" Type="http://schemas.openxmlformats.org/officeDocument/2006/relationships/image" Target="../media/image31.emf" /></Relationships>
</file>

<file path=ppt/drawings/_rels/vmlDrawing11.vml.rels>&#65279;<?xml version="1.0" encoding="utf-8" standalone="yes"?><Relationships xmlns="http://schemas.openxmlformats.org/package/2006/relationships"><Relationship Id="rId1" Type="http://schemas.openxmlformats.org/officeDocument/2006/relationships/image" Target="../media/image33.emf" /></Relationships>
</file>

<file path=ppt/drawings/_rels/vmlDrawing12.vml.rels>&#65279;<?xml version="1.0" encoding="utf-8" standalone="yes"?><Relationships xmlns="http://schemas.openxmlformats.org/package/2006/relationships"><Relationship Id="rId1" Type="http://schemas.openxmlformats.org/officeDocument/2006/relationships/image" Target="../media/image35.emf" /></Relationships>
</file>

<file path=ppt/drawings/_rels/vmlDrawing13.vml.rels>&#65279;<?xml version="1.0" encoding="utf-8" standalone="yes"?><Relationships xmlns="http://schemas.openxmlformats.org/package/2006/relationships"><Relationship Id="rId1" Type="http://schemas.openxmlformats.org/officeDocument/2006/relationships/image" Target="../media/image39.emf" /></Relationships>
</file>

<file path=ppt/drawings/_rels/vmlDrawing14.vml.rels>&#65279;<?xml version="1.0" encoding="utf-8" standalone="yes"?><Relationships xmlns="http://schemas.openxmlformats.org/package/2006/relationships"><Relationship Id="rId1" Type="http://schemas.openxmlformats.org/officeDocument/2006/relationships/image" Target="../media/image41.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3812" y="0"/>
            <a:ext cx="3078290" cy="513492"/>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481584" y="1279287"/>
            <a:ext cx="6140577" cy="3454075"/>
          </a:xfrm>
          <a:prstGeom prst="rect">
            <a:avLst/>
          </a:prstGeom>
          <a:noFill/>
          <a:ln w="12700">
            <a:solidFill>
              <a:prstClr val="black"/>
            </a:solidFill>
          </a:ln>
        </p:spPr>
      </p:sp>
      <p:sp>
        <p:nvSpPr>
          <p:cNvPr id="5" name="备注占位符 4"/>
          <p:cNvSpPr>
            <a:spLocks noGrp="1"/>
          </p:cNvSpPr>
          <p:nvPr>
            <p:ph type="body" sz="quarter" idx="3"/>
          </p:nvPr>
        </p:nvSpPr>
        <p:spPr>
          <a:xfrm>
            <a:off x="710375" y="4925254"/>
            <a:ext cx="5682996" cy="4029754"/>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9720804"/>
            <a:ext cx="3078290" cy="513491"/>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3812" y="9720804"/>
            <a:ext cx="3078290" cy="513491"/>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6837353-30EB-4A48-80EB-173D804AEFBD}" type="slidenum">
              <a:rPr lang="zh-CN" altLang="en-US" smtClean="0"/>
              <a:t>8</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slide" Target="../slides/slide1.xml" TargetMode="Internal" /><Relationship Id="rId3"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image" Target="../media/image5.png" /><Relationship Id="rId3"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6.jpeg" /><Relationship Id="rId2" Type="http://schemas.openxmlformats.org/officeDocument/2006/relationships/image" Target="../media/image5.png" /><Relationship Id="rId3"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image" Target="../media/image5.png" /><Relationship Id="rId3"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image" Target="../media/image6.jpeg" /><Relationship Id="rId2" Type="http://schemas.openxmlformats.org/officeDocument/2006/relationships/image" Target="../media/image5.png" /><Relationship Id="rId3"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6.jpeg" /><Relationship Id="rId2" Type="http://schemas.openxmlformats.org/officeDocument/2006/relationships/image" Target="../media/image5.png" /><Relationship Id="rId3"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image" Target="../media/image5.png" /><Relationship Id="rId3"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6.jpeg" /><Relationship Id="rId2" Type="http://schemas.openxmlformats.org/officeDocument/2006/relationships/image" Target="../media/image5.png" /><Relationship Id="rId3"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image" Target="../media/image6.jpeg" /><Relationship Id="rId2" Type="http://schemas.openxmlformats.org/officeDocument/2006/relationships/image" Target="../media/image5.png" /><Relationship Id="rId3" Type="http://schemas.openxmlformats.org/officeDocument/2006/relationships/slideMaster" Target="../slideMasters/slideMaster2.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7.png" /><Relationship Id="rId2" Type="http://schemas.openxmlformats.org/officeDocument/2006/relationships/image" Target="../media/image8.png" /><Relationship Id="rId3" Type="http://schemas.openxmlformats.org/officeDocument/2006/relationships/slideMaster" Target="../slideMasters/slideMaster2.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7.png" /><Relationship Id="rId2" Type="http://schemas.openxmlformats.org/officeDocument/2006/relationships/image" Target="../media/image8.png" /><Relationship Id="rId3" Type="http://schemas.openxmlformats.org/officeDocument/2006/relationships/slideMaster" Target="../slideMasters/slideMaster2.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image" Target="../media/image9.png" /><Relationship Id="rId8" Type="http://schemas.openxmlformats.org/officeDocument/2006/relationships/tags" Target="../tags/tag7.xml" /><Relationship Id="rId9" Type="http://schemas.openxmlformats.org/officeDocument/2006/relationships/slideMaster" Target="../slideMasters/slideMaster2.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6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6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6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6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6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6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6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6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6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6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7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7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7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7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7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7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7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7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7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6199D2-CC12-4A9B-B3CF-822F5D0FA3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218B25-BE1C-422A-96B2-479C3D8E92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1B07C3-788C-41E6-83E8-B9A7EB8F50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015D97-599C-4B3E-B45C-48815881D3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955D3D-94B9-4C34-B791-4C4F766044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9D5F4B-AC55-467C-9BE3-28942BE8D0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B27A2B-D76C-4992-A9F9-7843A53A94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AA3E66-78F3-4CBF-93E8-0035233999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21FF19-F390-45B8-A783-223F5947D0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BB92D6-B576-4B8D-AEBD-D813756068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D1FD98-3595-40B7-A949-DBC78B94EA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914400" y="2130427"/>
            <a:ext cx="10363200" cy="1470025"/>
          </a:xfrm>
        </p:spPr>
        <p:txBody>
          <a:bodyPr/>
          <a:lstStyle/>
          <a:p>
            <a:r>
              <a:rPr lang="zh-CN" altLang="en-US"/>
              <a:t>单击此处编辑母版标题样式</a:t>
            </a:r>
            <a:endParaRPr lang="zh-CN" altLang="en-US"/>
          </a:p>
        </p:txBody>
      </p:sp>
      <p:sp>
        <p:nvSpPr>
          <p:cNvPr id="3" name="副标题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963084" y="4406901"/>
            <a:ext cx="10363200" cy="1362075"/>
          </a:xfrm>
        </p:spPr>
        <p:txBody>
          <a:bodyPr anchor="t"/>
          <a:lstStyle>
            <a:lvl1pPr algn="l">
              <a:defRPr sz="5335" b="1" cap="all"/>
            </a:lvl1pPr>
          </a:lstStyle>
          <a:p>
            <a:r>
              <a:rPr lang="zh-CN" altLang="en-US"/>
              <a:t>单击此处编辑母版标题样式</a:t>
            </a:r>
            <a:endParaRPr lang="zh-CN" altLang="en-US"/>
          </a:p>
        </p:txBody>
      </p:sp>
      <p:sp>
        <p:nvSpPr>
          <p:cNvPr id="3" name="文本占位符 2"/>
          <p:cNvSpPr>
            <a:spLocks noGrp="1"/>
          </p:cNvSpPr>
          <p:nvPr>
            <p:ph type="body" idx="1"/>
          </p:nvPr>
        </p:nvSpPr>
        <p:spPr>
          <a:xfrm>
            <a:off x="963084" y="2906713"/>
            <a:ext cx="10363200" cy="1500187"/>
          </a:xfrm>
        </p:spPr>
        <p:txBody>
          <a:bodyPr anchor="b"/>
          <a:lstStyle>
            <a:lvl1pPr marL="0" indent="0">
              <a:buNone/>
              <a:defRPr sz="2665">
                <a:solidFill>
                  <a:schemeClr val="tx1">
                    <a:tint val="75000"/>
                  </a:schemeClr>
                </a:solidFill>
              </a:defRPr>
            </a:lvl1pPr>
            <a:lvl2pPr marL="609600" indent="0">
              <a:buNone/>
              <a:defRPr sz="2400">
                <a:solidFill>
                  <a:schemeClr val="tx1">
                    <a:tint val="75000"/>
                  </a:schemeClr>
                </a:solidFill>
              </a:defRPr>
            </a:lvl2pPr>
            <a:lvl3pPr marL="1219200" indent="0">
              <a:buNone/>
              <a:defRPr sz="2135">
                <a:solidFill>
                  <a:schemeClr val="tx1">
                    <a:tint val="75000"/>
                  </a:schemeClr>
                </a:solidFill>
              </a:defRPr>
            </a:lvl3pPr>
            <a:lvl4pPr marL="1828800" indent="0">
              <a:buNone/>
              <a:defRPr sz="1865">
                <a:solidFill>
                  <a:schemeClr val="tx1">
                    <a:tint val="75000"/>
                  </a:schemeClr>
                </a:solidFill>
              </a:defRPr>
            </a:lvl4pPr>
            <a:lvl5pPr marL="2438400" indent="0">
              <a:buNone/>
              <a:defRPr sz="1865">
                <a:solidFill>
                  <a:schemeClr val="tx1">
                    <a:tint val="75000"/>
                  </a:schemeClr>
                </a:solidFill>
              </a:defRPr>
            </a:lvl5pPr>
            <a:lvl6pPr marL="3048000" indent="0">
              <a:buNone/>
              <a:defRPr sz="1865">
                <a:solidFill>
                  <a:schemeClr val="tx1">
                    <a:tint val="75000"/>
                  </a:schemeClr>
                </a:solidFill>
              </a:defRPr>
            </a:lvl6pPr>
            <a:lvl7pPr marL="3657600" indent="0">
              <a:buNone/>
              <a:defRPr sz="1865">
                <a:solidFill>
                  <a:schemeClr val="tx1">
                    <a:tint val="75000"/>
                  </a:schemeClr>
                </a:solidFill>
              </a:defRPr>
            </a:lvl7pPr>
            <a:lvl8pPr marL="4267200" indent="0">
              <a:buNone/>
              <a:defRPr sz="1865">
                <a:solidFill>
                  <a:schemeClr val="tx1">
                    <a:tint val="75000"/>
                  </a:schemeClr>
                </a:solidFill>
              </a:defRPr>
            </a:lvl8pPr>
            <a:lvl9pPr marL="4876800" indent="0">
              <a:buNone/>
              <a:defRPr sz="1865">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609600" y="1600201"/>
            <a:ext cx="5384800" cy="4525963"/>
          </a:xfrm>
        </p:spPr>
        <p:txBody>
          <a:bodyPr/>
          <a:lstStyle>
            <a:lvl1pPr>
              <a:defRPr sz="3735"/>
            </a:lvl1pPr>
            <a:lvl2pPr>
              <a:defRPr sz="3200"/>
            </a:lvl2pPr>
            <a:lvl3pPr>
              <a:defRPr sz="2665"/>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6197600" y="1600201"/>
            <a:ext cx="5384800" cy="4525963"/>
          </a:xfrm>
        </p:spPr>
        <p:txBody>
          <a:bodyPr/>
          <a:lstStyle>
            <a:lvl1pPr>
              <a:defRPr sz="3735"/>
            </a:lvl1pPr>
            <a:lvl2pPr>
              <a:defRPr sz="3200"/>
            </a:lvl2pPr>
            <a:lvl3pPr>
              <a:defRPr sz="2665"/>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609600" y="1535113"/>
            <a:ext cx="5386917" cy="639763"/>
          </a:xfrm>
        </p:spPr>
        <p:txBody>
          <a:bodyPr anchor="b"/>
          <a:lstStyle>
            <a:lvl1pPr marL="0" indent="0">
              <a:buNone/>
              <a:defRPr sz="3200" b="1"/>
            </a:lvl1pPr>
            <a:lvl2pPr marL="609600" indent="0">
              <a:buNone/>
              <a:defRPr sz="2665" b="1"/>
            </a:lvl2pPr>
            <a:lvl3pPr marL="1219200" indent="0">
              <a:buNone/>
              <a:defRPr sz="2400" b="1"/>
            </a:lvl3pPr>
            <a:lvl4pPr marL="1828800" indent="0">
              <a:buNone/>
              <a:defRPr sz="2135" b="1"/>
            </a:lvl4pPr>
            <a:lvl5pPr marL="2438400" indent="0">
              <a:buNone/>
              <a:defRPr sz="2135" b="1"/>
            </a:lvl5pPr>
            <a:lvl6pPr marL="3048000" indent="0">
              <a:buNone/>
              <a:defRPr sz="2135" b="1"/>
            </a:lvl6pPr>
            <a:lvl7pPr marL="3657600" indent="0">
              <a:buNone/>
              <a:defRPr sz="2135" b="1"/>
            </a:lvl7pPr>
            <a:lvl8pPr marL="4267200" indent="0">
              <a:buNone/>
              <a:defRPr sz="2135" b="1"/>
            </a:lvl8pPr>
            <a:lvl9pPr marL="4876800" indent="0">
              <a:buNone/>
              <a:defRPr sz="2135"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609600" y="2174875"/>
            <a:ext cx="5386917" cy="3951288"/>
          </a:xfrm>
        </p:spPr>
        <p:txBody>
          <a:bodyPr/>
          <a:lstStyle>
            <a:lvl1pPr>
              <a:defRPr sz="3200"/>
            </a:lvl1pPr>
            <a:lvl2pPr>
              <a:defRPr sz="2665"/>
            </a:lvl2pPr>
            <a:lvl3pPr>
              <a:defRPr sz="2400"/>
            </a:lvl3pPr>
            <a:lvl4pPr>
              <a:defRPr sz="2135"/>
            </a:lvl4pPr>
            <a:lvl5pPr>
              <a:defRPr sz="2135"/>
            </a:lvl5pPr>
            <a:lvl6pPr>
              <a:defRPr sz="2135"/>
            </a:lvl6pPr>
            <a:lvl7pPr>
              <a:defRPr sz="2135"/>
            </a:lvl7pPr>
            <a:lvl8pPr>
              <a:defRPr sz="2135"/>
            </a:lvl8pPr>
            <a:lvl9pPr>
              <a:defRPr sz="2135"/>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93371" y="1535113"/>
            <a:ext cx="5389033" cy="639763"/>
          </a:xfrm>
        </p:spPr>
        <p:txBody>
          <a:bodyPr anchor="b"/>
          <a:lstStyle>
            <a:lvl1pPr marL="0" indent="0">
              <a:buNone/>
              <a:defRPr sz="3200" b="1"/>
            </a:lvl1pPr>
            <a:lvl2pPr marL="609600" indent="0">
              <a:buNone/>
              <a:defRPr sz="2665" b="1"/>
            </a:lvl2pPr>
            <a:lvl3pPr marL="1219200" indent="0">
              <a:buNone/>
              <a:defRPr sz="2400" b="1"/>
            </a:lvl3pPr>
            <a:lvl4pPr marL="1828800" indent="0">
              <a:buNone/>
              <a:defRPr sz="2135" b="1"/>
            </a:lvl4pPr>
            <a:lvl5pPr marL="2438400" indent="0">
              <a:buNone/>
              <a:defRPr sz="2135" b="1"/>
            </a:lvl5pPr>
            <a:lvl6pPr marL="3048000" indent="0">
              <a:buNone/>
              <a:defRPr sz="2135" b="1"/>
            </a:lvl6pPr>
            <a:lvl7pPr marL="3657600" indent="0">
              <a:buNone/>
              <a:defRPr sz="2135" b="1"/>
            </a:lvl7pPr>
            <a:lvl8pPr marL="4267200" indent="0">
              <a:buNone/>
              <a:defRPr sz="2135" b="1"/>
            </a:lvl8pPr>
            <a:lvl9pPr marL="4876800" indent="0">
              <a:buNone/>
              <a:defRPr sz="2135"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93371" y="2174875"/>
            <a:ext cx="5389033" cy="3951288"/>
          </a:xfrm>
        </p:spPr>
        <p:txBody>
          <a:bodyPr/>
          <a:lstStyle>
            <a:lvl1pPr>
              <a:defRPr sz="3200"/>
            </a:lvl1pPr>
            <a:lvl2pPr>
              <a:defRPr sz="2665"/>
            </a:lvl2pPr>
            <a:lvl3pPr>
              <a:defRPr sz="2400"/>
            </a:lvl3pPr>
            <a:lvl4pPr>
              <a:defRPr sz="2135"/>
            </a:lvl4pPr>
            <a:lvl5pPr>
              <a:defRPr sz="2135"/>
            </a:lvl5pPr>
            <a:lvl6pPr>
              <a:defRPr sz="2135"/>
            </a:lvl6pPr>
            <a:lvl7pPr>
              <a:defRPr sz="2135"/>
            </a:lvl7pPr>
            <a:lvl8pPr>
              <a:defRPr sz="2135"/>
            </a:lvl8pPr>
            <a:lvl9pPr>
              <a:defRPr sz="2135"/>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09603" y="273049"/>
            <a:ext cx="4011084" cy="1162051"/>
          </a:xfrm>
        </p:spPr>
        <p:txBody>
          <a:bodyPr anchor="b"/>
          <a:lstStyle>
            <a:lvl1pPr algn="l">
              <a:defRPr sz="2665" b="1"/>
            </a:lvl1pPr>
          </a:lstStyle>
          <a:p>
            <a:r>
              <a:rPr lang="zh-CN" altLang="en-US"/>
              <a:t>单击此处编辑母版标题样式</a:t>
            </a:r>
            <a:endParaRPr lang="zh-CN" altLang="en-US"/>
          </a:p>
        </p:txBody>
      </p:sp>
      <p:sp>
        <p:nvSpPr>
          <p:cNvPr id="3" name="内容占位符 2"/>
          <p:cNvSpPr>
            <a:spLocks noGrp="1"/>
          </p:cNvSpPr>
          <p:nvPr>
            <p:ph idx="1"/>
          </p:nvPr>
        </p:nvSpPr>
        <p:spPr>
          <a:xfrm>
            <a:off x="4766733" y="273052"/>
            <a:ext cx="6815667" cy="5853113"/>
          </a:xfrm>
        </p:spPr>
        <p:txBody>
          <a:bodyPr/>
          <a:lstStyle>
            <a:lvl1pPr>
              <a:defRPr sz="4265"/>
            </a:lvl1pPr>
            <a:lvl2pPr>
              <a:defRPr sz="3735"/>
            </a:lvl2pPr>
            <a:lvl3pPr>
              <a:defRPr sz="3200"/>
            </a:lvl3pPr>
            <a:lvl4pPr>
              <a:defRPr sz="2665"/>
            </a:lvl4pPr>
            <a:lvl5pPr>
              <a:defRPr sz="2665"/>
            </a:lvl5pPr>
            <a:lvl6pPr>
              <a:defRPr sz="2665"/>
            </a:lvl6pPr>
            <a:lvl7pPr>
              <a:defRPr sz="2665"/>
            </a:lvl7pPr>
            <a:lvl8pPr>
              <a:defRPr sz="2665"/>
            </a:lvl8pPr>
            <a:lvl9pPr>
              <a:defRPr sz="2665"/>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609603" y="1435103"/>
            <a:ext cx="4011084" cy="4691063"/>
          </a:xfrm>
        </p:spPr>
        <p:txBody>
          <a:bodyPr/>
          <a:lstStyle>
            <a:lvl1pPr marL="0" indent="0">
              <a:buNone/>
              <a:defRPr sz="1865"/>
            </a:lvl1pPr>
            <a:lvl2pPr marL="609600" indent="0">
              <a:buNone/>
              <a:defRPr sz="1600"/>
            </a:lvl2pPr>
            <a:lvl3pPr marL="1219200" indent="0">
              <a:buNone/>
              <a:defRPr sz="1335"/>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2389717" y="4800600"/>
            <a:ext cx="7315200" cy="566739"/>
          </a:xfrm>
        </p:spPr>
        <p:txBody>
          <a:bodyPr anchor="b"/>
          <a:lstStyle>
            <a:lvl1pPr algn="l">
              <a:defRPr sz="2665" b="1"/>
            </a:lvl1pPr>
          </a:lstStyle>
          <a:p>
            <a:r>
              <a:rPr lang="zh-CN" altLang="en-US"/>
              <a:t>单击此处编辑母版标题样式</a:t>
            </a:r>
            <a:endParaRPr lang="zh-CN" altLang="en-US"/>
          </a:p>
        </p:txBody>
      </p:sp>
      <p:sp>
        <p:nvSpPr>
          <p:cNvPr id="3" name="图片占位符 2"/>
          <p:cNvSpPr>
            <a:spLocks noGrp="1"/>
          </p:cNvSpPr>
          <p:nvPr>
            <p:ph type="pic" idx="1"/>
          </p:nvPr>
        </p:nvSpPr>
        <p:spPr>
          <a:xfrm>
            <a:off x="2389717" y="612775"/>
            <a:ext cx="7315200" cy="4114800"/>
          </a:xfrm>
        </p:spPr>
        <p:txBody>
          <a:bodyPr/>
          <a:lstStyle>
            <a:lvl1pPr marL="0" indent="0">
              <a:buNone/>
              <a:defRPr sz="4265"/>
            </a:lvl1pPr>
            <a:lvl2pPr marL="609600" indent="0">
              <a:buNone/>
              <a:defRPr sz="3735"/>
            </a:lvl2pPr>
            <a:lvl3pPr marL="1219200" indent="0">
              <a:buNone/>
              <a:defRPr sz="3200"/>
            </a:lvl3pPr>
            <a:lvl4pPr marL="1828800" indent="0">
              <a:buNone/>
              <a:defRPr sz="2665"/>
            </a:lvl4pPr>
            <a:lvl5pPr marL="2438400" indent="0">
              <a:buNone/>
              <a:defRPr sz="2665"/>
            </a:lvl5pPr>
            <a:lvl6pPr marL="3048000" indent="0">
              <a:buNone/>
              <a:defRPr sz="2665"/>
            </a:lvl6pPr>
            <a:lvl7pPr marL="3657600" indent="0">
              <a:buNone/>
              <a:defRPr sz="2665"/>
            </a:lvl7pPr>
            <a:lvl8pPr marL="4267200" indent="0">
              <a:buNone/>
              <a:defRPr sz="2665"/>
            </a:lvl8pPr>
            <a:lvl9pPr marL="4876800" indent="0">
              <a:buNone/>
              <a:defRPr sz="2665"/>
            </a:lvl9pPr>
          </a:lstStyle>
          <a:p>
            <a:endParaRPr lang="zh-CN" altLang="en-US"/>
          </a:p>
        </p:txBody>
      </p:sp>
      <p:sp>
        <p:nvSpPr>
          <p:cNvPr id="4" name="文本占位符 3"/>
          <p:cNvSpPr>
            <a:spLocks noGrp="1"/>
          </p:cNvSpPr>
          <p:nvPr>
            <p:ph type="body" sz="half" idx="2"/>
          </p:nvPr>
        </p:nvSpPr>
        <p:spPr>
          <a:xfrm>
            <a:off x="2389717" y="5367339"/>
            <a:ext cx="7315200" cy="804863"/>
          </a:xfrm>
        </p:spPr>
        <p:txBody>
          <a:bodyPr/>
          <a:lstStyle>
            <a:lvl1pPr marL="0" indent="0">
              <a:buNone/>
              <a:defRPr sz="1865"/>
            </a:lvl1pPr>
            <a:lvl2pPr marL="609600" indent="0">
              <a:buNone/>
              <a:defRPr sz="1600"/>
            </a:lvl2pPr>
            <a:lvl3pPr marL="1219200" indent="0">
              <a:buNone/>
              <a:defRPr sz="1335"/>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8839200" y="274640"/>
            <a:ext cx="2743200" cy="5851525"/>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09600" y="274640"/>
            <a:ext cx="8026400" cy="5851525"/>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spTree>
      <p:nvGrpSpPr>
        <p:cNvPr id="1" name=""/>
        <p:cNvGrpSpPr/>
        <p:nvPr/>
      </p:nvGrpSpPr>
      <p:grpSpPr>
        <a:xfrm>
          <a:off x="0" y="0"/>
          <a:ext cx="0" cy="0"/>
        </a:xfrm>
      </p:grpSpPr>
      <p:sp>
        <p:nvSpPr>
          <p:cNvPr id="2" name="内容占位符 1"/>
          <p:cNvSpPr>
            <a:spLocks noGrp="1"/>
          </p:cNvSpPr>
          <p:nvPr>
            <p:ph/>
          </p:nvPr>
        </p:nvSpPr>
        <p:spPr>
          <a:xfrm>
            <a:off x="402167" y="609600"/>
            <a:ext cx="11387667" cy="5489575"/>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4" name="页脚占位符 3"/>
          <p:cNvSpPr>
            <a:spLocks noGrp="1"/>
          </p:cNvSpPr>
          <p:nvPr>
            <p:ph type="ftr" sz="quarter" idx="11"/>
          </p:nvPr>
        </p:nvSpPr>
        <p:spPr/>
        <p:txBody>
          <a:bodyPr/>
          <a:lstStyle/>
          <a:p>
            <a:pPr lvl="0"/>
            <a:endParaRPr lang="zh-CN" altLang="en-US">
              <a:latin typeface="Arial" pitchFamily="34" charset="0"/>
            </a:endParaRPr>
          </a:p>
        </p:txBody>
      </p:sp>
      <p:sp>
        <p:nvSpPr>
          <p:cNvPr id="5" name="灯片编号占位符 4"/>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Media" preserve="1">
  <p:cSld name="标题，文本与媒体剪辑">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文本占位符 2"/>
          <p:cNvSpPr>
            <a:spLocks noGrp="1"/>
          </p:cNvSpPr>
          <p:nvPr>
            <p:ph type="body"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媒体占位符 3"/>
          <p:cNvSpPr>
            <a:spLocks noGrp="1"/>
          </p:cNvSpPr>
          <p:nvPr>
            <p:ph type="media" sz="half" idx="2"/>
          </p:nvPr>
        </p:nvSpPr>
        <p:spPr>
          <a:xfrm>
            <a:off x="6172200" y="1825625"/>
            <a:ext cx="5181600" cy="4351338"/>
          </a:xfrm>
        </p:spPr>
        <p:txBody>
          <a:bodyPr/>
          <a:lstStyle/>
          <a:p>
            <a:endParaRPr lang="zh-CN" altLang="en-US"/>
          </a:p>
        </p:txBody>
      </p:sp>
      <p:sp>
        <p:nvSpPr>
          <p:cNvPr id="5" name="日期占位符 4"/>
          <p:cNvSpPr>
            <a:spLocks noGrp="1"/>
          </p:cNvSpPr>
          <p:nvPr>
            <p:ph type="dt" sz="half" idx="10"/>
          </p:nvPr>
        </p:nvSpPr>
        <p:spPr/>
        <p:txBody>
          <a:bodyPr/>
          <a:lstStyle/>
          <a:p>
            <a:pPr lvl="0"/>
            <a:endParaRPr lang="zh-CN" altLang="en-US">
              <a:latin typeface="Arial" pitchFamily="34" charset="0"/>
            </a:endParaRPr>
          </a:p>
        </p:txBody>
      </p:sp>
      <p:sp>
        <p:nvSpPr>
          <p:cNvPr id="6" name="页脚占位符 5"/>
          <p:cNvSpPr>
            <a:spLocks noGrp="1"/>
          </p:cNvSpPr>
          <p:nvPr>
            <p:ph type="ftr" sz="quarter" idx="11"/>
          </p:nvPr>
        </p:nvSpPr>
        <p:spPr/>
        <p:txBody>
          <a:bodyPr/>
          <a:lstStyle/>
          <a:p>
            <a:pPr lvl="0"/>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med">
    <p:random/>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自定义版式">
    <p:spTree>
      <p:nvGrpSpPr>
        <p:cNvPr id="1" name=""/>
        <p:cNvGrpSpPr/>
        <p:nvPr/>
      </p:nvGrpSpPr>
      <p:grpSpPr>
        <a:xfrm>
          <a:off x="0" y="0"/>
          <a:ext cx="0" cy="0"/>
        </a:xfrm>
      </p:grpSpPr>
      <p:pic>
        <p:nvPicPr>
          <p:cNvPr id="2" name="图片 1"/>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0" y="0"/>
            <a:ext cx="12192000" cy="82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图片 2"/>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458788" y="247650"/>
            <a:ext cx="1981200" cy="41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栏目二">
    <p:spTree>
      <p:nvGrpSpPr>
        <p:cNvPr id="1" name=""/>
        <p:cNvGrpSpPr/>
        <p:nvPr/>
      </p:nvGrpSpPr>
      <p:grpSpPr>
        <a:xfrm>
          <a:off x="0" y="0"/>
          <a:ext cx="0" cy="0"/>
        </a:xfrm>
      </p:grpSpPr>
      <p:grpSp>
        <p:nvGrpSpPr>
          <p:cNvPr id="2" name="组合 1"/>
          <p:cNvGrpSpPr/>
          <p:nvPr userDrawn="1"/>
        </p:nvGrpSpPr>
        <p:grpSpPr>
          <a:xfrm>
            <a:off x="7728181" y="-27384"/>
            <a:ext cx="2255712" cy="880109"/>
            <a:chOff x="11613" y="1584001"/>
            <a:chExt cx="1443037" cy="733424"/>
          </a:xfrm>
        </p:grpSpPr>
        <p:pic>
          <p:nvPicPr>
            <p:cNvPr id="7" name="图片 6"/>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1613" y="1584001"/>
              <a:ext cx="1443037" cy="733424"/>
            </a:xfrm>
            <a:prstGeom prst="rect">
              <a:avLst/>
            </a:prstGeom>
          </p:spPr>
        </p:pic>
        <p:sp>
          <p:nvSpPr>
            <p:cNvPr id="9" name="TextBox 8">
              <a:hlinkClick r:id="rId2" action="ppaction://hlinksldjump"/>
            </p:cNvPr>
            <p:cNvSpPr txBox="1"/>
            <p:nvPr userDrawn="1"/>
          </p:nvSpPr>
          <p:spPr>
            <a:xfrm>
              <a:off x="73033" y="1807573"/>
              <a:ext cx="922113" cy="25648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solidFill>
                    <a:schemeClr val="bg1"/>
                  </a:solidFill>
                  <a:latin typeface="黑体" panose="02010609060101010101" pitchFamily="2" charset="-122"/>
                  <a:ea typeface="黑体" panose="02010609060101010101" pitchFamily="2" charset="-122"/>
                </a:rPr>
                <a:t>课前篇自主预习</a:t>
              </a:r>
              <a:endParaRPr lang="zh-CN" altLang="en-US" sz="1400">
                <a:solidFill>
                  <a:schemeClr val="bg1"/>
                </a:solidFill>
                <a:latin typeface="黑体" panose="02010609060101010101" pitchFamily="2" charset="-122"/>
                <a:ea typeface="黑体" panose="02010609060101010101" pitchFamily="2" charset="-122"/>
              </a:endParaRPr>
            </a:p>
          </p:txBody>
        </p:sp>
      </p:gr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栏目三">
    <p:spTree>
      <p:nvGrpSpPr>
        <p:cNvPr id="1" name=""/>
        <p:cNvGrpSpPr/>
        <p:nvPr/>
      </p:nvGrpSpPr>
      <p:grpSpPr>
        <a:xfrm>
          <a:off x="0" y="0"/>
          <a:ext cx="0" cy="0"/>
        </a:xfrm>
      </p:grpSpPr>
      <p:grpSp>
        <p:nvGrpSpPr>
          <p:cNvPr id="2" name="组合 1"/>
          <p:cNvGrpSpPr/>
          <p:nvPr userDrawn="1"/>
        </p:nvGrpSpPr>
        <p:grpSpPr>
          <a:xfrm>
            <a:off x="9826869" y="-27384"/>
            <a:ext cx="2151536" cy="880109"/>
            <a:chOff x="11613" y="2237065"/>
            <a:chExt cx="1443037" cy="733424"/>
          </a:xfrm>
        </p:grpSpPr>
        <p:pic>
          <p:nvPicPr>
            <p:cNvPr id="8" name="图片 7"/>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1613" y="2237065"/>
              <a:ext cx="1443037" cy="733424"/>
            </a:xfrm>
            <a:prstGeom prst="rect">
              <a:avLst/>
            </a:prstGeom>
          </p:spPr>
        </p:pic>
        <p:sp>
          <p:nvSpPr>
            <p:cNvPr id="10" name="TextBox 9">
              <a:hlinkClick action="ppaction://noaction"/>
            </p:cNvPr>
            <p:cNvSpPr txBox="1"/>
            <p:nvPr userDrawn="1"/>
          </p:nvSpPr>
          <p:spPr>
            <a:xfrm>
              <a:off x="60351" y="2460637"/>
              <a:ext cx="966762" cy="25648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solidFill>
                    <a:schemeClr val="bg1"/>
                  </a:solidFill>
                  <a:latin typeface="黑体" panose="02010609060101010101" pitchFamily="2" charset="-122"/>
                  <a:ea typeface="黑体" panose="02010609060101010101" pitchFamily="2" charset="-122"/>
                </a:rPr>
                <a:t>课堂篇探究学习</a:t>
              </a:r>
              <a:endParaRPr lang="zh-CN" altLang="en-US" sz="1400">
                <a:solidFill>
                  <a:schemeClr val="bg1"/>
                </a:solidFill>
                <a:latin typeface="黑体" panose="02010609060101010101" pitchFamily="2" charset="-122"/>
                <a:ea typeface="黑体" panose="02010609060101010101" pitchFamily="2" charset="-122"/>
              </a:endParaRPr>
            </a:p>
          </p:txBody>
        </p:sp>
      </p:gr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9_两栏内容">
    <p:spTree>
      <p:nvGrpSpPr>
        <p:cNvPr id="1" name=""/>
        <p:cNvGrpSpPr/>
        <p:nvPr/>
      </p:nvGrpSpPr>
      <p:grpSpPr>
        <a:xfrm>
          <a:off x="0" y="0"/>
          <a:ext cx="0" cy="0"/>
        </a:xfrm>
      </p:grpSpPr>
      <p:pic>
        <p:nvPicPr>
          <p:cNvPr id="2" name="Picture 2" descr="E:\新教材项目\新教材同步课\PPT模板设计\源文件\数学内页（大）.jpg"/>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0" y="0"/>
            <a:ext cx="12191206" cy="6857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图片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auto">
          <a:xfrm>
            <a:off x="794" y="794"/>
            <a:ext cx="12191206" cy="6857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5_节标题">
    <p:spTree>
      <p:nvGrpSpPr>
        <p:cNvPr id="1" name=""/>
        <p:cNvGrpSpPr/>
        <p:nvPr/>
      </p:nvGrpSpPr>
      <p:grpSpPr>
        <a:xfrm>
          <a:off x="0" y="0"/>
          <a:ext cx="0" cy="0"/>
        </a:xfrm>
      </p:grpSpPr>
      <p:pic>
        <p:nvPicPr>
          <p:cNvPr id="2" name="Picture 2" descr="E:\新教材项目\新教材同步课\PPT模板设计\源文件\数学内页（中）.jpg"/>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0" y="0"/>
            <a:ext cx="12191206" cy="6857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图片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auto">
          <a:xfrm>
            <a:off x="794" y="794"/>
            <a:ext cx="12191206" cy="6857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日期占位符 3"/>
          <p:cNvSpPr>
            <a:spLocks noGrp="1"/>
          </p:cNvSpPr>
          <p:nvPr>
            <p:ph type="dt" sz="half" idx="10"/>
          </p:nvPr>
        </p:nvSpPr>
        <p:spPr/>
        <p:txBody>
          <a:bodyPr/>
          <a:lstStyle>
            <a:lvl1pPr>
              <a:defRPr/>
            </a:lvl1pPr>
          </a:lstStyle>
          <a:p>
            <a:pPr>
              <a:defRPr/>
            </a:pPr>
            <a:endParaRPr lang="zh-CN" altLang="zh-CN"/>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7_两栏内容">
    <p:spTree>
      <p:nvGrpSpPr>
        <p:cNvPr id="1" name=""/>
        <p:cNvGrpSpPr/>
        <p:nvPr/>
      </p:nvGrpSpPr>
      <p:grpSpPr>
        <a:xfrm>
          <a:off x="0" y="0"/>
          <a:ext cx="0" cy="0"/>
        </a:xfrm>
      </p:grpSpPr>
      <p:pic>
        <p:nvPicPr>
          <p:cNvPr id="2" name="Picture 2" descr="E:\新教材项目\新教材同步课\PPT模板设计\源文件\数学内页（大）.jpg"/>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0" y="0"/>
            <a:ext cx="12191206" cy="6857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图片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auto">
          <a:xfrm>
            <a:off x="794" y="794"/>
            <a:ext cx="12191206" cy="6857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6_节标题">
    <p:spTree>
      <p:nvGrpSpPr>
        <p:cNvPr id="1" name=""/>
        <p:cNvGrpSpPr/>
        <p:nvPr/>
      </p:nvGrpSpPr>
      <p:grpSpPr>
        <a:xfrm>
          <a:off x="0" y="0"/>
          <a:ext cx="0" cy="0"/>
        </a:xfrm>
      </p:grpSpPr>
      <p:pic>
        <p:nvPicPr>
          <p:cNvPr id="2" name="Picture 2" descr="E:\新教材项目\新教材同步课\PPT模板设计\源文件\数学内页（中）.jpg"/>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0" y="0"/>
            <a:ext cx="12191206" cy="6857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图片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auto">
          <a:xfrm>
            <a:off x="794" y="794"/>
            <a:ext cx="12191206" cy="6857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日期占位符 3"/>
          <p:cNvSpPr>
            <a:spLocks noGrp="1"/>
          </p:cNvSpPr>
          <p:nvPr>
            <p:ph type="dt" sz="half" idx="10"/>
          </p:nvPr>
        </p:nvSpPr>
        <p:spPr/>
        <p:txBody>
          <a:bodyPr/>
          <a:lstStyle>
            <a:lvl1pPr>
              <a:defRPr/>
            </a:lvl1pPr>
          </a:lstStyle>
          <a:p>
            <a:pPr>
              <a:defRPr/>
            </a:pPr>
            <a:endParaRPr lang="zh-CN" altLang="zh-CN"/>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7_节标题">
    <p:spTree>
      <p:nvGrpSpPr>
        <p:cNvPr id="1" name=""/>
        <p:cNvGrpSpPr/>
        <p:nvPr/>
      </p:nvGrpSpPr>
      <p:grpSpPr>
        <a:xfrm>
          <a:off x="0" y="0"/>
          <a:ext cx="0" cy="0"/>
        </a:xfrm>
      </p:grpSpPr>
      <p:pic>
        <p:nvPicPr>
          <p:cNvPr id="2" name="Picture 2" descr="E:\新教材项目\新教材同步课\PPT模板设计\源文件\数学内页（中）.jpg"/>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0" y="0"/>
            <a:ext cx="12191206" cy="6857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图片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auto">
          <a:xfrm>
            <a:off x="794" y="794"/>
            <a:ext cx="12191206" cy="6857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日期占位符 3"/>
          <p:cNvSpPr>
            <a:spLocks noGrp="1"/>
          </p:cNvSpPr>
          <p:nvPr>
            <p:ph type="dt" sz="half" idx="10"/>
          </p:nvPr>
        </p:nvSpPr>
        <p:spPr/>
        <p:txBody>
          <a:bodyPr/>
          <a:lstStyle>
            <a:lvl1pPr>
              <a:defRPr/>
            </a:lvl1pPr>
          </a:lstStyle>
          <a:p>
            <a:pPr>
              <a:defRPr/>
            </a:pPr>
            <a:endParaRPr lang="zh-CN" altLang="zh-CN"/>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8_两栏内容">
    <p:spTree>
      <p:nvGrpSpPr>
        <p:cNvPr id="1" name=""/>
        <p:cNvGrpSpPr/>
        <p:nvPr/>
      </p:nvGrpSpPr>
      <p:grpSpPr>
        <a:xfrm>
          <a:off x="0" y="0"/>
          <a:ext cx="0" cy="0"/>
        </a:xfrm>
      </p:grpSpPr>
      <p:pic>
        <p:nvPicPr>
          <p:cNvPr id="2" name="Picture 2" descr="E:\新教材项目\新教材同步课\PPT模板设计\源文件\数学内页（大）.jpg"/>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0" y="0"/>
            <a:ext cx="12191206" cy="6857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图片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auto">
          <a:xfrm>
            <a:off x="794" y="794"/>
            <a:ext cx="12191206" cy="6857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节标题">
    <p:spTree>
      <p:nvGrpSpPr>
        <p:cNvPr id="1" name=""/>
        <p:cNvGrpSpPr/>
        <p:nvPr/>
      </p:nvGrpSpPr>
      <p:grpSpPr>
        <a:xfrm>
          <a:off x="0" y="0"/>
          <a:ext cx="0" cy="0"/>
        </a:xfrm>
      </p:grpSpPr>
      <p:pic>
        <p:nvPicPr>
          <p:cNvPr id="2" name="Picture 2" descr="E:\新教材项目\新教材同步课\PPT模板设计\源文件\数学内页（中）.jpg"/>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0" y="0"/>
            <a:ext cx="12191206" cy="6857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图片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auto">
          <a:xfrm>
            <a:off x="794" y="794"/>
            <a:ext cx="12191206" cy="6857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9_节标题">
    <p:spTree>
      <p:nvGrpSpPr>
        <p:cNvPr id="1" name=""/>
        <p:cNvGrpSpPr/>
        <p:nvPr/>
      </p:nvGrpSpPr>
      <p:grpSpPr>
        <a:xfrm>
          <a:off x="0" y="0"/>
          <a:ext cx="0" cy="0"/>
        </a:xfrm>
      </p:grpSpPr>
      <p:pic>
        <p:nvPicPr>
          <p:cNvPr id="2" name="Picture 2" descr="E:\新教材项目\新教材同步课\PPT模板设计\源文件\数学内页（中）.jpg"/>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0" y="0"/>
            <a:ext cx="12191206" cy="6857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图片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auto">
          <a:xfrm>
            <a:off x="794" y="794"/>
            <a:ext cx="12191206" cy="6857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日期占位符 3"/>
          <p:cNvSpPr>
            <a:spLocks noGrp="1"/>
          </p:cNvSpPr>
          <p:nvPr>
            <p:ph type="dt" sz="half" idx="10"/>
          </p:nvPr>
        </p:nvSpPr>
        <p:spPr/>
        <p:txBody>
          <a:bodyPr/>
          <a:lstStyle>
            <a:lvl1pPr>
              <a:defRPr/>
            </a:lvl1pPr>
          </a:lstStyle>
          <a:p>
            <a:pPr>
              <a:defRPr/>
            </a:pPr>
            <a:endParaRPr lang="zh-CN" altLang="zh-CN"/>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2_两栏内容">
    <p:spTree>
      <p:nvGrpSpPr>
        <p:cNvPr id="1" name=""/>
        <p:cNvGrpSpPr/>
        <p:nvPr/>
      </p:nvGrpSpPr>
      <p:grpSpPr>
        <a:xfrm>
          <a:off x="0" y="0"/>
          <a:ext cx="0" cy="0"/>
        </a:xfrm>
      </p:grpSpPr>
      <p:grpSp>
        <p:nvGrpSpPr>
          <p:cNvPr id="2" name="Group 9"/>
          <p:cNvGrpSpPr/>
          <p:nvPr userDrawn="1"/>
        </p:nvGrpSpPr>
        <p:grpSpPr>
          <a:xfrm>
            <a:off x="10775316" y="51436"/>
            <a:ext cx="1416685" cy="473075"/>
            <a:chExt cx="1135203" cy="341359"/>
          </a:xfrm>
        </p:grpSpPr>
        <p:pic>
          <p:nvPicPr>
            <p:cNvPr id="3" name="image3.png"/>
            <p:cNvPicPr/>
            <p:nvPr/>
          </p:nvPicPr>
          <p:blipFill>
            <a:blip r:embed="rId1"/>
            <a:stretch>
              <a:fillRect/>
            </a:stretch>
          </p:blipFill>
          <p:spPr>
            <a:xfrm>
              <a:off x="281542" y="0"/>
              <a:ext cx="490406" cy="177474"/>
            </a:xfrm>
            <a:prstGeom prst="rect">
              <a:avLst/>
            </a:prstGeom>
            <a:ln w="12700" cap="flat">
              <a:noFill/>
              <a:miter lim="400000"/>
            </a:ln>
            <a:effectLst/>
          </p:spPr>
        </p:pic>
        <p:pic>
          <p:nvPicPr>
            <p:cNvPr id="4" name="image4.png"/>
            <p:cNvPicPr/>
            <p:nvPr/>
          </p:nvPicPr>
          <p:blipFill>
            <a:blip r:embed="rId2"/>
            <a:stretch>
              <a:fillRect/>
            </a:stretch>
          </p:blipFill>
          <p:spPr>
            <a:xfrm>
              <a:off x="0" y="187459"/>
              <a:ext cx="1135204" cy="153901"/>
            </a:xfrm>
            <a:prstGeom prst="rect">
              <a:avLst/>
            </a:prstGeom>
            <a:ln w="12700" cap="flat">
              <a:noFill/>
              <a:miter lim="400000"/>
            </a:ln>
            <a:effectLst/>
          </p:spPr>
        </p:pic>
      </p:grpSp>
      <p:cxnSp>
        <p:nvCxnSpPr>
          <p:cNvPr id="5" name="直接箭头连接符 79"/>
          <p:cNvCxnSpPr/>
          <p:nvPr userDrawn="1"/>
        </p:nvCxnSpPr>
        <p:spPr bwMode="auto">
          <a:xfrm>
            <a:off x="5014392" y="408985"/>
            <a:ext cx="6911260" cy="2374"/>
          </a:xfrm>
          <a:prstGeom prst="straightConnector1">
            <a:avLst/>
          </a:prstGeom>
          <a:ln w="6350">
            <a:solidFill>
              <a:srgbClr val="C00000"/>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userDrawn="1"/>
        </p:nvCxnSpPr>
        <p:spPr>
          <a:xfrm>
            <a:off x="350874" y="6582976"/>
            <a:ext cx="7549395"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两栏内容">
    <p:spTree>
      <p:nvGrpSpPr>
        <p:cNvPr id="1" name=""/>
        <p:cNvGrpSpPr/>
        <p:nvPr/>
      </p:nvGrpSpPr>
      <p:grpSpPr>
        <a:xfrm>
          <a:off x="0" y="0"/>
          <a:ext cx="0" cy="0"/>
        </a:xfrm>
      </p:grpSpPr>
      <p:grpSp>
        <p:nvGrpSpPr>
          <p:cNvPr id="6" name="Group 9"/>
          <p:cNvGrpSpPr/>
          <p:nvPr userDrawn="1"/>
        </p:nvGrpSpPr>
        <p:grpSpPr>
          <a:xfrm>
            <a:off x="10775316" y="51436"/>
            <a:ext cx="1416685" cy="473075"/>
            <a:chExt cx="1135203" cy="341359"/>
          </a:xfrm>
        </p:grpSpPr>
        <p:pic>
          <p:nvPicPr>
            <p:cNvPr id="7" name="image3.png"/>
            <p:cNvPicPr/>
            <p:nvPr/>
          </p:nvPicPr>
          <p:blipFill>
            <a:blip r:embed="rId1"/>
            <a:stretch>
              <a:fillRect/>
            </a:stretch>
          </p:blipFill>
          <p:spPr>
            <a:xfrm>
              <a:off x="281542" y="0"/>
              <a:ext cx="490406" cy="177474"/>
            </a:xfrm>
            <a:prstGeom prst="rect">
              <a:avLst/>
            </a:prstGeom>
            <a:ln w="12700" cap="flat">
              <a:noFill/>
              <a:miter lim="400000"/>
            </a:ln>
            <a:effectLst/>
          </p:spPr>
        </p:pic>
        <p:pic>
          <p:nvPicPr>
            <p:cNvPr id="8" name="image4.png"/>
            <p:cNvPicPr/>
            <p:nvPr/>
          </p:nvPicPr>
          <p:blipFill>
            <a:blip r:embed="rId2"/>
            <a:stretch>
              <a:fillRect/>
            </a:stretch>
          </p:blipFill>
          <p:spPr>
            <a:xfrm>
              <a:off x="0" y="187459"/>
              <a:ext cx="1135204" cy="153901"/>
            </a:xfrm>
            <a:prstGeom prst="rect">
              <a:avLst/>
            </a:prstGeom>
            <a:ln w="12700" cap="flat">
              <a:noFill/>
              <a:miter lim="400000"/>
            </a:ln>
            <a:effectLst/>
          </p:spPr>
        </p:pic>
      </p:grpSp>
      <p:cxnSp>
        <p:nvCxnSpPr>
          <p:cNvPr id="9" name="直接箭头连接符 79"/>
          <p:cNvCxnSpPr/>
          <p:nvPr userDrawn="1"/>
        </p:nvCxnSpPr>
        <p:spPr bwMode="auto">
          <a:xfrm>
            <a:off x="5014392" y="408985"/>
            <a:ext cx="6911260" cy="2374"/>
          </a:xfrm>
          <a:prstGeom prst="straightConnector1">
            <a:avLst/>
          </a:prstGeom>
          <a:ln w="6350">
            <a:solidFill>
              <a:srgbClr val="C00000"/>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nvCxnSpPr>
        <p:spPr>
          <a:xfrm>
            <a:off x="350874" y="6582976"/>
            <a:ext cx="7549395"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相框">
    <p:bg>
      <p:bgPr>
        <a:solidFill>
          <a:schemeClr val="tx2"/>
        </a:solidFill>
        <a:effectLst/>
      </p:bgPr>
    </p:bg>
    <p:spTree>
      <p:nvGrpSpPr>
        <p:cNvPr id="1" name=""/>
        <p:cNvGrpSpPr/>
        <p:nvPr/>
      </p:nvGrpSpPr>
      <p:grpSpPr>
        <a:xfrm>
          <a:off x="0" y="0"/>
          <a:ext cx="0" cy="0"/>
        </a:xfrm>
      </p:grpSpPr>
      <p:sp>
        <p:nvSpPr>
          <p:cNvPr id="6" name="矩形 5"/>
          <p:cNvSpPr/>
          <p:nvPr>
            <p:custDataLst>
              <p:tags r:id="rId1"/>
            </p:custDataLst>
          </p:nvPr>
        </p:nvSpPr>
        <p:spPr>
          <a:xfrm>
            <a:off x="286385" y="273050"/>
            <a:ext cx="11616055" cy="63119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latin typeface="Arial" pitchFamily="34" charset="0"/>
              <a:ea typeface="微软雅黑" panose="020b0503020204020204" pitchFamily="34" charset="-122"/>
              <a:sym typeface="+mn-ea"/>
            </a:endParaRPr>
          </a:p>
        </p:txBody>
      </p:sp>
      <p:sp>
        <p:nvSpPr>
          <p:cNvPr id="3" name="日期占位符 2"/>
          <p:cNvSpPr>
            <a:spLocks noGrp="1"/>
          </p:cNvSpPr>
          <p:nvPr>
            <p:ph type="dt" sz="half" idx="10"/>
            <p:custDataLst>
              <p:tags r:id="rId2"/>
            </p:custDataLst>
          </p:nvPr>
        </p:nvSpPr>
        <p:spPr/>
        <p:txBody>
          <a:bodyPr/>
          <a:lstStyle>
            <a:lvl1pPr>
              <a:defRPr baseline="0">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2" name="标题 1"/>
          <p:cNvSpPr>
            <a:spLocks noGrp="1"/>
          </p:cNvSpPr>
          <p:nvPr>
            <p:ph type="title" hasCustomPrompt="1"/>
            <p:custDataLst>
              <p:tags r:id="rId3"/>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4"/>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panose="020b0503020204020204" pitchFamily="34" charset="-122"/>
              </a:defRPr>
            </a:lvl1pPr>
            <a:lvl2pPr>
              <a:defRPr sz="1400" baseline="0">
                <a:solidFill>
                  <a:schemeClr val="tx1">
                    <a:lumMod val="85000"/>
                    <a:lumOff val="15000"/>
                  </a:schemeClr>
                </a:solidFill>
                <a:latin typeface="Arial" pitchFamily="34" charset="0"/>
                <a:ea typeface="微软雅黑" panose="020b0503020204020204" pitchFamily="34" charset="-122"/>
              </a:defRPr>
            </a:lvl2pPr>
            <a:lvl3pPr>
              <a:defRPr sz="1400" baseline="0">
                <a:solidFill>
                  <a:schemeClr val="tx1">
                    <a:lumMod val="85000"/>
                    <a:lumOff val="15000"/>
                  </a:schemeClr>
                </a:solidFill>
                <a:latin typeface="Arial" pitchFamily="34" charset="0"/>
                <a:ea typeface="微软雅黑" panose="020b0503020204020204" pitchFamily="34" charset="-122"/>
              </a:defRPr>
            </a:lvl3pPr>
            <a:lvl4pPr>
              <a:defRPr sz="1400" baseline="0">
                <a:solidFill>
                  <a:schemeClr val="tx1">
                    <a:lumMod val="85000"/>
                    <a:lumOff val="15000"/>
                  </a:schemeClr>
                </a:solidFill>
                <a:latin typeface="Arial" pitchFamily="34" charset="0"/>
                <a:ea typeface="微软雅黑" panose="020b0503020204020204" pitchFamily="34" charset="-122"/>
              </a:defRPr>
            </a:lvl4pPr>
            <a:lvl5pPr>
              <a:defRPr sz="1400"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页脚占位符 3"/>
          <p:cNvSpPr>
            <a:spLocks noGrp="1"/>
          </p:cNvSpPr>
          <p:nvPr>
            <p:ph type="ftr" sz="quarter" idx="11"/>
            <p:custDataLst>
              <p:tags r:id="rId5"/>
            </p:custDataLst>
          </p:nvPr>
        </p:nvSpPr>
        <p:spPr/>
        <p:txBody>
          <a:bodyPr/>
          <a:lstStyle>
            <a:lvl1pPr>
              <a:defRPr baseline="0">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latin typeface="Arial" pitchFamily="34" charset="0"/>
                <a:ea typeface="微软雅黑" panose="020b0503020204020204" pitchFamily="34" charset="-122"/>
              </a:defRPr>
            </a:lvl1pPr>
          </a:lstStyle>
          <a:p>
            <a:fld id="{49AE70B2-8BF9-45C0-BB95-33D1B9D3A854}" type="slidenum">
              <a:rPr lang="zh-CN" altLang="en-US" smtClean="0"/>
              <a:t/>
            </a:fld>
            <a:endParaRPr lang="zh-CN" altLang="en-US"/>
          </a:p>
        </p:txBody>
      </p:sp>
      <p:pic>
        <p:nvPicPr>
          <p:cNvPr id="10" name="图片 9" descr="C:\Users\kingsoft\Desktop\图片7副本.png图片7副本"/>
          <p:cNvPicPr>
            <a:picLocks noChangeAspect="1"/>
          </p:cNvPicPr>
          <p:nvPr>
            <p:custDataLst>
              <p:tags r:id="rId8"/>
            </p:custDataLst>
          </p:nvPr>
        </p:nvPicPr>
        <p:blipFill>
          <a:blip r:embed="rId7"/>
          <a:stretch>
            <a:fillRect/>
          </a:stretch>
        </p:blipFill>
        <p:spPr>
          <a:xfrm flipH="1">
            <a:off x="7072603" y="4933186"/>
            <a:ext cx="4829835" cy="1651763"/>
          </a:xfrm>
          <a:prstGeom prst="rect">
            <a:avLst/>
          </a:prstGeom>
        </p:spPr>
      </p:pic>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4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5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1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3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6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8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4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9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4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6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7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9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5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9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0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1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2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4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5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5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6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6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6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7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6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8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6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0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6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1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6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2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6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3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6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40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6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42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6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43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7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44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7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1_标题和内容">
    <p:spTree>
      <p:nvGrpSpPr>
        <p:cNvPr id="1" name=""/>
        <p:cNvGrpSpPr/>
        <p:nvPr/>
      </p:nvGrpSpPr>
      <p:grpSpPr>
        <a:xfrm>
          <a:off x="0" y="0"/>
          <a:ext cx="0" cy="0"/>
        </a:xfrm>
      </p:grpSpPr>
      <p:sp>
        <p:nvSpPr>
          <p:cNvPr id="4" name="日期占位符 3"/>
          <p:cNvSpPr>
            <a:spLocks noGrp="1"/>
          </p:cNvSpPr>
          <p:nvPr>
            <p:ph type="dt" sz="half" idx="10"/>
          </p:nvPr>
        </p:nvSpPr>
        <p:spPr>
          <a:xfrm>
            <a:off x="609600" y="6356350"/>
            <a:ext cx="2844800" cy="365125"/>
          </a:xfrm>
        </p:spPr>
        <p:txBody>
          <a:bodyPr/>
          <a:lstStyle/>
          <a:p>
            <a:fld id="{36732AA8-78B4-F248-A069-0D4A83E48613}" type="datetimeFigureOut">
              <a:rPr kumimoji="1" lang="zh-CN" altLang="en-US" smtClean="0"/>
              <a:t/>
            </a:fld>
            <a:endParaRPr kumimoji="1" lang="zh-CN" altLang="en-US"/>
          </a:p>
        </p:txBody>
      </p:sp>
      <p:sp>
        <p:nvSpPr>
          <p:cNvPr id="5" name="页脚占位符 4"/>
          <p:cNvSpPr>
            <a:spLocks noGrp="1"/>
          </p:cNvSpPr>
          <p:nvPr>
            <p:ph type="ftr" sz="quarter" idx="11"/>
          </p:nvPr>
        </p:nvSpPr>
        <p:spPr>
          <a:xfrm>
            <a:off x="4165600" y="6356350"/>
            <a:ext cx="3860800" cy="365125"/>
          </a:xfrm>
        </p:spPr>
        <p:txBody>
          <a:bodyPr/>
          <a:lstStyle/>
          <a:p>
            <a:endParaRPr kumimoji="1" lang="zh-CN" altLang="en-US"/>
          </a:p>
        </p:txBody>
      </p:sp>
      <p:sp>
        <p:nvSpPr>
          <p:cNvPr id="6" name="幻灯片编号占位符 5"/>
          <p:cNvSpPr>
            <a:spLocks noGrp="1"/>
          </p:cNvSpPr>
          <p:nvPr>
            <p:ph type="sldNum" sz="quarter" idx="12"/>
          </p:nvPr>
        </p:nvSpPr>
        <p:spPr>
          <a:xfrm>
            <a:off x="8737600" y="6356350"/>
            <a:ext cx="2844800" cy="365125"/>
          </a:xfrm>
        </p:spPr>
        <p:txBody>
          <a:bodyPr/>
          <a:lstStyle/>
          <a:p>
            <a:fld id="{FCB73911-DECC-8D4F-90EA-C07CE246BE6D}" type="slidenum">
              <a:rPr kumimoji="1" lang="zh-CN" altLang="en-US" smtClean="0"/>
              <a:t/>
            </a:fld>
            <a:endParaRPr kumimoji="1" lang="zh-CN" altLang="en-US"/>
          </a:p>
        </p:txBody>
      </p:sp>
    </p:spTree>
  </p:cSld>
  <p:clrMapOvr>
    <a:masterClrMapping/>
  </p:clrMapOvr>
  <p:transition/>
  <p:timing/>
</p:sldLayout>
</file>

<file path=ppt/slideLayouts/slideLayout7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6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7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7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7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8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7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9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7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41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7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45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7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46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slideLayout" Target="../slideLayouts/slideLayout36.xml" /><Relationship Id="rId26" Type="http://schemas.openxmlformats.org/officeDocument/2006/relationships/slideLayout" Target="../slideLayouts/slideLayout37.xml" /><Relationship Id="rId27" Type="http://schemas.openxmlformats.org/officeDocument/2006/relationships/slideLayout" Target="../slideLayouts/slideLayout38.xml" /><Relationship Id="rId28" Type="http://schemas.openxmlformats.org/officeDocument/2006/relationships/slideLayout" Target="../slideLayouts/slideLayout39.xml" /><Relationship Id="rId29" Type="http://schemas.openxmlformats.org/officeDocument/2006/relationships/slideLayout" Target="../slideLayouts/slideLayout40.xml" /><Relationship Id="rId3" Type="http://schemas.openxmlformats.org/officeDocument/2006/relationships/slideLayout" Target="../slideLayouts/slideLayout14.xml" /><Relationship Id="rId30" Type="http://schemas.openxmlformats.org/officeDocument/2006/relationships/slideLayout" Target="../slideLayouts/slideLayout41.xml" /><Relationship Id="rId31" Type="http://schemas.openxmlformats.org/officeDocument/2006/relationships/slideLayout" Target="../slideLayouts/slideLayout42.xml" /><Relationship Id="rId32" Type="http://schemas.openxmlformats.org/officeDocument/2006/relationships/slideLayout" Target="../slideLayouts/slideLayout43.xml" /><Relationship Id="rId33" Type="http://schemas.openxmlformats.org/officeDocument/2006/relationships/slideLayout" Target="../slideLayouts/slideLayout44.xml" /><Relationship Id="rId34" Type="http://schemas.openxmlformats.org/officeDocument/2006/relationships/slideLayout" Target="../slideLayouts/slideLayout45.xml" /><Relationship Id="rId35" Type="http://schemas.openxmlformats.org/officeDocument/2006/relationships/slideLayout" Target="../slideLayouts/slideLayout46.xml" /><Relationship Id="rId36" Type="http://schemas.openxmlformats.org/officeDocument/2006/relationships/slideLayout" Target="../slideLayouts/slideLayout47.xml" /><Relationship Id="rId37" Type="http://schemas.openxmlformats.org/officeDocument/2006/relationships/slideLayout" Target="../slideLayouts/slideLayout48.xml" /><Relationship Id="rId38" Type="http://schemas.openxmlformats.org/officeDocument/2006/relationships/slideLayout" Target="../slideLayouts/slideLayout49.xml" /><Relationship Id="rId39" Type="http://schemas.openxmlformats.org/officeDocument/2006/relationships/slideLayout" Target="../slideLayouts/slideLayout50.xml" /><Relationship Id="rId4" Type="http://schemas.openxmlformats.org/officeDocument/2006/relationships/slideLayout" Target="../slideLayouts/slideLayout15.xml" /><Relationship Id="rId40" Type="http://schemas.openxmlformats.org/officeDocument/2006/relationships/slideLayout" Target="../slideLayouts/slideLayout51.xml" /><Relationship Id="rId41" Type="http://schemas.openxmlformats.org/officeDocument/2006/relationships/slideLayout" Target="../slideLayouts/slideLayout52.xml" /><Relationship Id="rId42" Type="http://schemas.openxmlformats.org/officeDocument/2006/relationships/slideLayout" Target="../slideLayouts/slideLayout53.xml" /><Relationship Id="rId43" Type="http://schemas.openxmlformats.org/officeDocument/2006/relationships/slideLayout" Target="../slideLayouts/slideLayout54.xml" /><Relationship Id="rId44" Type="http://schemas.openxmlformats.org/officeDocument/2006/relationships/slideLayout" Target="../slideLayouts/slideLayout55.xml" /><Relationship Id="rId45" Type="http://schemas.openxmlformats.org/officeDocument/2006/relationships/slideLayout" Target="../slideLayouts/slideLayout56.xml" /><Relationship Id="rId46" Type="http://schemas.openxmlformats.org/officeDocument/2006/relationships/slideLayout" Target="../slideLayouts/slideLayout57.xml" /><Relationship Id="rId47" Type="http://schemas.openxmlformats.org/officeDocument/2006/relationships/slideLayout" Target="../slideLayouts/slideLayout58.xml" /><Relationship Id="rId48" Type="http://schemas.openxmlformats.org/officeDocument/2006/relationships/slideLayout" Target="../slideLayouts/slideLayout59.xml" /><Relationship Id="rId49" Type="http://schemas.openxmlformats.org/officeDocument/2006/relationships/slideLayout" Target="../slideLayouts/slideLayout60.xml" /><Relationship Id="rId5" Type="http://schemas.openxmlformats.org/officeDocument/2006/relationships/slideLayout" Target="../slideLayouts/slideLayout16.xml" /><Relationship Id="rId50" Type="http://schemas.openxmlformats.org/officeDocument/2006/relationships/slideLayout" Target="../slideLayouts/slideLayout61.xml" /><Relationship Id="rId51" Type="http://schemas.openxmlformats.org/officeDocument/2006/relationships/slideLayout" Target="../slideLayouts/slideLayout62.xml" /><Relationship Id="rId52" Type="http://schemas.openxmlformats.org/officeDocument/2006/relationships/slideLayout" Target="../slideLayouts/slideLayout63.xml" /><Relationship Id="rId53" Type="http://schemas.openxmlformats.org/officeDocument/2006/relationships/slideLayout" Target="../slideLayouts/slideLayout64.xml" /><Relationship Id="rId54" Type="http://schemas.openxmlformats.org/officeDocument/2006/relationships/slideLayout" Target="../slideLayouts/slideLayout65.xml" /><Relationship Id="rId55" Type="http://schemas.openxmlformats.org/officeDocument/2006/relationships/slideLayout" Target="../slideLayouts/slideLayout66.xml" /><Relationship Id="rId56" Type="http://schemas.openxmlformats.org/officeDocument/2006/relationships/slideLayout" Target="../slideLayouts/slideLayout67.xml" /><Relationship Id="rId57" Type="http://schemas.openxmlformats.org/officeDocument/2006/relationships/slideLayout" Target="../slideLayouts/slideLayout68.xml" /><Relationship Id="rId58" Type="http://schemas.openxmlformats.org/officeDocument/2006/relationships/slideLayout" Target="../slideLayouts/slideLayout69.xml" /><Relationship Id="rId59" Type="http://schemas.openxmlformats.org/officeDocument/2006/relationships/slideLayout" Target="../slideLayouts/slideLayout70.xml" /><Relationship Id="rId6" Type="http://schemas.openxmlformats.org/officeDocument/2006/relationships/slideLayout" Target="../slideLayouts/slideLayout17.xml" /><Relationship Id="rId60" Type="http://schemas.openxmlformats.org/officeDocument/2006/relationships/slideLayout" Target="../slideLayouts/slideLayout71.xml" /><Relationship Id="rId61" Type="http://schemas.openxmlformats.org/officeDocument/2006/relationships/slideLayout" Target="../slideLayouts/slideLayout72.xml" /><Relationship Id="rId62" Type="http://schemas.openxmlformats.org/officeDocument/2006/relationships/slideLayout" Target="../slideLayouts/slideLayout73.xml" /><Relationship Id="rId63" Type="http://schemas.openxmlformats.org/officeDocument/2006/relationships/slideLayout" Target="../slideLayouts/slideLayout74.xml" /><Relationship Id="rId64" Type="http://schemas.openxmlformats.org/officeDocument/2006/relationships/slideLayout" Target="../slideLayouts/slideLayout75.xml" /><Relationship Id="rId65" Type="http://schemas.openxmlformats.org/officeDocument/2006/relationships/slideLayout" Target="../slideLayouts/slideLayout76.xml" /><Relationship Id="rId66" Type="http://schemas.openxmlformats.org/officeDocument/2006/relationships/slideLayout" Target="../slideLayouts/slideLayout77.xml" /><Relationship Id="rId67" Type="http://schemas.openxmlformats.org/officeDocument/2006/relationships/slideLayout" Target="../slideLayouts/slideLayout78.xml" /><Relationship Id="rId68" Type="http://schemas.openxmlformats.org/officeDocument/2006/relationships/image" Target="../media/image10.png" /><Relationship Id="rId69" Type="http://schemas.openxmlformats.org/officeDocument/2006/relationships/theme" Target="../theme/theme2.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68">
            <a:lum/>
          </a:blip>
          <a:stretch>
            <a:fillRect/>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609600" y="274637"/>
            <a:ext cx="10972800" cy="1143000"/>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609600" y="6356352"/>
            <a:ext cx="2844800" cy="365125"/>
          </a:xfrm>
          <a:prstGeom prst="rect">
            <a:avLst/>
          </a:prstGeom>
        </p:spPr>
        <p:txBody>
          <a:bodyPr vert="horz" lIns="91440" tIns="45720" rIns="91440" bIns="45720" rtlCol="0" anchor="ctr"/>
          <a:lstStyle>
            <a:defPPr>
              <a:defRPr lang="zh-CN"/>
            </a:defPPr>
            <a:lvl1pPr marL="0" algn="l"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3"/>
          </p:nvPr>
        </p:nvSpPr>
        <p:spPr>
          <a:xfrm>
            <a:off x="4165600" y="6356352"/>
            <a:ext cx="3860800" cy="365125"/>
          </a:xfrm>
          <a:prstGeom prst="rect">
            <a:avLst/>
          </a:prstGeom>
        </p:spPr>
        <p:txBody>
          <a:bodyPr vert="horz" lIns="91440" tIns="45720" rIns="91440" bIns="45720" rtlCol="0" anchor="ctr"/>
          <a:lstStyle>
            <a:defPPr>
              <a:defRPr lang="zh-CN"/>
            </a:defPPr>
            <a:lvl1pPr marL="0" algn="ct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737600" y="6356352"/>
            <a:ext cx="2844800" cy="365125"/>
          </a:xfrm>
          <a:prstGeom prst="rect">
            <a:avLst/>
          </a:prstGeom>
        </p:spPr>
        <p:txBody>
          <a:bodyPr vert="horz" lIns="91440" tIns="45720" rIns="91440" bIns="45720" rtlCol="0" anchor="ctr"/>
          <a:lstStyle>
            <a:defPPr>
              <a:defRPr lang="zh-CN"/>
            </a:defPPr>
            <a:lvl1pPr marL="0" algn="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 id="2147483681" r:id="rId22"/>
    <p:sldLayoutId id="2147483682" r:id="rId23"/>
    <p:sldLayoutId id="2147483683" r:id="rId24"/>
    <p:sldLayoutId id="2147483684" r:id="rId25"/>
    <p:sldLayoutId id="2147483685" r:id="rId26"/>
    <p:sldLayoutId id="2147483686" r:id="rId27"/>
    <p:sldLayoutId id="2147483687" r:id="rId28"/>
    <p:sldLayoutId id="2147483688" r:id="rId29"/>
    <p:sldLayoutId id="2147483689" r:id="rId30"/>
    <p:sldLayoutId id="2147483690" r:id="rId31"/>
    <p:sldLayoutId id="2147483691" r:id="rId32"/>
    <p:sldLayoutId id="2147483692" r:id="rId33"/>
    <p:sldLayoutId id="2147483693" r:id="rId34"/>
    <p:sldLayoutId id="2147483694" r:id="rId35"/>
    <p:sldLayoutId id="2147483695" r:id="rId36"/>
    <p:sldLayoutId id="2147483696" r:id="rId37"/>
    <p:sldLayoutId id="2147483697" r:id="rId38"/>
    <p:sldLayoutId id="2147483698" r:id="rId39"/>
    <p:sldLayoutId id="2147483699" r:id="rId40"/>
    <p:sldLayoutId id="2147483700" r:id="rId41"/>
    <p:sldLayoutId id="2147483701" r:id="rId42"/>
    <p:sldLayoutId id="2147483702" r:id="rId43"/>
    <p:sldLayoutId id="2147483703" r:id="rId44"/>
    <p:sldLayoutId id="2147483704" r:id="rId45"/>
    <p:sldLayoutId id="2147483705" r:id="rId46"/>
    <p:sldLayoutId id="2147483706" r:id="rId47"/>
    <p:sldLayoutId id="2147483707" r:id="rId48"/>
    <p:sldLayoutId id="2147483708" r:id="rId49"/>
    <p:sldLayoutId id="2147483709" r:id="rId50"/>
    <p:sldLayoutId id="2147483710" r:id="rId51"/>
    <p:sldLayoutId id="2147483711" r:id="rId52"/>
    <p:sldLayoutId id="2147483712" r:id="rId53"/>
    <p:sldLayoutId id="2147483713" r:id="rId54"/>
    <p:sldLayoutId id="2147483714" r:id="rId55"/>
    <p:sldLayoutId id="2147483715" r:id="rId56"/>
    <p:sldLayoutId id="2147483716" r:id="rId57"/>
    <p:sldLayoutId id="2147483717" r:id="rId58"/>
    <p:sldLayoutId id="2147483718" r:id="rId59"/>
    <p:sldLayoutId id="2147483719" r:id="rId60"/>
    <p:sldLayoutId id="2147483720" r:id="rId61"/>
    <p:sldLayoutId id="2147483721" r:id="rId62"/>
    <p:sldLayoutId id="2147483722" r:id="rId63"/>
    <p:sldLayoutId id="2147483723" r:id="rId64"/>
    <p:sldLayoutId id="2147483724" r:id="rId65"/>
    <p:sldLayoutId id="2147483725" r:id="rId66"/>
    <p:sldLayoutId id="2147483726" r:id="rId67"/>
  </p:sldLayoutIdLst>
  <mc:AlternateContent>
    <mc:Choice xmlns:p14="http://schemas.microsoft.com/office/powerpoint/2010/main" Requires="p14">
      <p:transition spd="slow" advTm="3000" p14:dur="1500">
        <p:random/>
      </p:transition>
    </mc:Choice>
    <mc:Fallback>
      <p:transition spd="slow" advTm="3000">
        <p:random/>
      </p:transition>
    </mc:Fallback>
  </mc:AlternateContent>
  <p:timing/>
  <p:txStyles>
    <p:titleStyle>
      <a:lvl1pPr algn="ctr" defTabSz="1219200" rtl="0" eaLnBrk="1" latinLnBrk="0" hangingPunct="1">
        <a:spcBef>
          <a:spcPct val="0"/>
        </a:spcBef>
        <a:buNone/>
        <a:defRPr sz="5865" kern="1200">
          <a:solidFill>
            <a:schemeClr val="tx1"/>
          </a:solidFill>
          <a:latin typeface="+mj-lt"/>
          <a:ea typeface="+mj-ea"/>
          <a:cs typeface="+mj-cs"/>
        </a:defRPr>
      </a:lvl1pPr>
    </p:titleStyle>
    <p:bodyStyle>
      <a:lvl1pPr marL="457200" indent="-457200" algn="l" defTabSz="1219200" rtl="0" eaLnBrk="1" latinLnBrk="0" hangingPunct="1">
        <a:spcBef>
          <a:spcPts val="130"/>
        </a:spcBef>
        <a:buFont typeface="Arial" pitchFamily="34" charset="0"/>
        <a:buChar char="•"/>
        <a:defRPr sz="4265" kern="1200">
          <a:solidFill>
            <a:schemeClr val="tx1"/>
          </a:solidFill>
          <a:latin typeface="+mn-lt"/>
          <a:ea typeface="+mn-ea"/>
          <a:cs typeface="+mn-cs"/>
        </a:defRPr>
      </a:lvl1pPr>
      <a:lvl2pPr marL="990600" indent="-381000" algn="l" defTabSz="1219200" rtl="0" eaLnBrk="1" latinLnBrk="0" hangingPunct="1">
        <a:spcBef>
          <a:spcPts val="130"/>
        </a:spcBef>
        <a:buFont typeface="Arial" pitchFamily="34" charset="0"/>
        <a:buChar char="–"/>
        <a:defRPr sz="3735" kern="1200">
          <a:solidFill>
            <a:schemeClr val="tx1"/>
          </a:solidFill>
          <a:latin typeface="+mn-lt"/>
          <a:ea typeface="+mn-ea"/>
          <a:cs typeface="+mn-cs"/>
        </a:defRPr>
      </a:lvl2pPr>
      <a:lvl3pPr marL="1524000" indent="-304800" algn="l" defTabSz="1219200" rtl="0" eaLnBrk="1" latinLnBrk="0" hangingPunct="1">
        <a:spcBef>
          <a:spcPts val="130"/>
        </a:spcBef>
        <a:buFont typeface="Arial"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4pPr>
      <a:lvl5pPr marL="27432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5pPr>
      <a:lvl6pPr marL="33528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6pPr>
      <a:lvl7pPr marL="39624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7pPr>
      <a:lvl8pPr marL="45720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8pPr>
      <a:lvl9pPr marL="51816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4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image" Target="../media/image1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1.xml" /><Relationship Id="rId2" Type="http://schemas.openxmlformats.org/officeDocument/2006/relationships/package" Target="../embeddings/Document1.docx" TargetMode="Internal" /><Relationship Id="rId3" Type="http://schemas.openxmlformats.org/officeDocument/2006/relationships/image" Target="../media/image13.emf" /><Relationship Id="rId4" Type="http://schemas.openxmlformats.org/officeDocument/2006/relationships/image" Target="../media/image14.jpeg" /><Relationship Id="rId5" Type="http://schemas.openxmlformats.org/officeDocument/2006/relationships/vmlDrawing" Target="../drawings/vmlDrawing1.v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9.xml" /><Relationship Id="rId2" Type="http://schemas.openxmlformats.org/officeDocument/2006/relationships/package" Target="../embeddings/Document2.docx" TargetMode="Internal" /><Relationship Id="rId3" Type="http://schemas.openxmlformats.org/officeDocument/2006/relationships/image" Target="../media/image15.emf" /><Relationship Id="rId4" Type="http://schemas.openxmlformats.org/officeDocument/2006/relationships/image" Target="../media/image16.jpeg" /><Relationship Id="rId5" Type="http://schemas.openxmlformats.org/officeDocument/2006/relationships/vmlDrawing" Target="../drawings/vmlDrawing2.v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50.xml" /><Relationship Id="rId2" Type="http://schemas.openxmlformats.org/officeDocument/2006/relationships/package" Target="../embeddings/Document3.docx" TargetMode="Internal" /><Relationship Id="rId3" Type="http://schemas.openxmlformats.org/officeDocument/2006/relationships/image" Target="../media/image17.emf" /><Relationship Id="rId4" Type="http://schemas.openxmlformats.org/officeDocument/2006/relationships/image" Target="../media/image18.jpeg" /><Relationship Id="rId5" Type="http://schemas.openxmlformats.org/officeDocument/2006/relationships/vmlDrawing" Target="../drawings/vmlDrawing3.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51.xml" /><Relationship Id="rId2" Type="http://schemas.openxmlformats.org/officeDocument/2006/relationships/notesSlide" Target="../notesSlides/notesSlide1.xml" /><Relationship Id="rId3" Type="http://schemas.openxmlformats.org/officeDocument/2006/relationships/package" Target="../embeddings/Document4.docx" TargetMode="Internal" /><Relationship Id="rId4" Type="http://schemas.openxmlformats.org/officeDocument/2006/relationships/image" Target="../media/image19.emf" /><Relationship Id="rId5" Type="http://schemas.openxmlformats.org/officeDocument/2006/relationships/image" Target="../media/image20.jpeg" /><Relationship Id="rId6" Type="http://schemas.openxmlformats.org/officeDocument/2006/relationships/vmlDrawing" Target="../drawings/vmlDrawing4.v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52.xml" /><Relationship Id="rId10" Type="http://schemas.openxmlformats.org/officeDocument/2006/relationships/vmlDrawing" Target="../drawings/vmlDrawing5.vml" /><Relationship Id="rId2" Type="http://schemas.openxmlformats.org/officeDocument/2006/relationships/package" Target="../embeddings/Document5.docx" TargetMode="Internal" /><Relationship Id="rId3" Type="http://schemas.openxmlformats.org/officeDocument/2006/relationships/image" Target="../media/image21.emf" /><Relationship Id="rId4" Type="http://schemas.openxmlformats.org/officeDocument/2006/relationships/package" Target="../embeddings/Document6.docx" TargetMode="Internal" /><Relationship Id="rId5" Type="http://schemas.openxmlformats.org/officeDocument/2006/relationships/image" Target="../media/image22.emf" /><Relationship Id="rId6" Type="http://schemas.openxmlformats.org/officeDocument/2006/relationships/package" Target="../embeddings/Document7.docx" TargetMode="Internal" /><Relationship Id="rId7" Type="http://schemas.openxmlformats.org/officeDocument/2006/relationships/image" Target="../media/image23.emf" /><Relationship Id="rId8" Type="http://schemas.openxmlformats.org/officeDocument/2006/relationships/package" Target="../embeddings/Document8.docx" TargetMode="Internal" /><Relationship Id="rId9" Type="http://schemas.openxmlformats.org/officeDocument/2006/relationships/image" Target="../media/image24.emf"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3.xml" /><Relationship Id="rId2" Type="http://schemas.openxmlformats.org/officeDocument/2006/relationships/package" Target="../embeddings/Document9.docx" TargetMode="Internal" /><Relationship Id="rId3" Type="http://schemas.openxmlformats.org/officeDocument/2006/relationships/image" Target="../media/image25.emf" /><Relationship Id="rId4" Type="http://schemas.openxmlformats.org/officeDocument/2006/relationships/vmlDrawing" Target="../drawings/vmlDrawing6.v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4.xml" /><Relationship Id="rId2" Type="http://schemas.openxmlformats.org/officeDocument/2006/relationships/package" Target="../embeddings/Document10.docx" TargetMode="Internal" /><Relationship Id="rId3" Type="http://schemas.openxmlformats.org/officeDocument/2006/relationships/image" Target="../media/image26.emf" /><Relationship Id="rId4" Type="http://schemas.openxmlformats.org/officeDocument/2006/relationships/vmlDrawing" Target="../drawings/vmlDrawing7.v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image" Target="../media/image27.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53.xml" /><Relationship Id="rId2" Type="http://schemas.openxmlformats.org/officeDocument/2006/relationships/package" Target="../embeddings/Document11.docx" TargetMode="Internal" /><Relationship Id="rId3" Type="http://schemas.openxmlformats.org/officeDocument/2006/relationships/image" Target="../media/image28.emf" /><Relationship Id="rId4" Type="http://schemas.openxmlformats.org/officeDocument/2006/relationships/image" Target="../media/image29.jpeg" /><Relationship Id="rId5" Type="http://schemas.openxmlformats.org/officeDocument/2006/relationships/vmlDrawing" Target="../drawings/vmlDrawing8.v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5.xml" /><Relationship Id="rId2" Type="http://schemas.openxmlformats.org/officeDocument/2006/relationships/package" Target="../embeddings/Document12.docx" TargetMode="Internal" /><Relationship Id="rId3" Type="http://schemas.openxmlformats.org/officeDocument/2006/relationships/image" Target="../media/image30.emf" /><Relationship Id="rId4" Type="http://schemas.openxmlformats.org/officeDocument/2006/relationships/vmlDrawing" Target="../drawings/vmlDrawing9.v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6.xml" /><Relationship Id="rId2" Type="http://schemas.openxmlformats.org/officeDocument/2006/relationships/package" Target="../embeddings/Document13.docx" TargetMode="Internal" /><Relationship Id="rId3" Type="http://schemas.openxmlformats.org/officeDocument/2006/relationships/image" Target="../media/image31.emf" /><Relationship Id="rId4" Type="http://schemas.openxmlformats.org/officeDocument/2006/relationships/image" Target="../media/image32.jpeg" /><Relationship Id="rId5" Type="http://schemas.openxmlformats.org/officeDocument/2006/relationships/vmlDrawing" Target="../drawings/vmlDrawing10.v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54.xml" /><Relationship Id="rId2" Type="http://schemas.openxmlformats.org/officeDocument/2006/relationships/package" Target="../embeddings/Document14.docx" TargetMode="Internal" /><Relationship Id="rId3" Type="http://schemas.openxmlformats.org/officeDocument/2006/relationships/image" Target="../media/image33.emf" /><Relationship Id="rId4" Type="http://schemas.openxmlformats.org/officeDocument/2006/relationships/image" Target="../media/image34.jpeg" /><Relationship Id="rId5" Type="http://schemas.openxmlformats.org/officeDocument/2006/relationships/vmlDrawing" Target="../drawings/vmlDrawing11.v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55.xml" /><Relationship Id="rId2" Type="http://schemas.openxmlformats.org/officeDocument/2006/relationships/package" Target="../embeddings/Document15.docx" TargetMode="Internal" /><Relationship Id="rId3" Type="http://schemas.openxmlformats.org/officeDocument/2006/relationships/image" Target="../media/image35.emf" /><Relationship Id="rId4" Type="http://schemas.openxmlformats.org/officeDocument/2006/relationships/image" Target="../media/image36.jpeg" /><Relationship Id="rId5" Type="http://schemas.openxmlformats.org/officeDocument/2006/relationships/vmlDrawing" Target="../drawings/vmlDrawing12.v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56.xml" /><Relationship Id="rId2" Type="http://schemas.openxmlformats.org/officeDocument/2006/relationships/image" Target="../media/image36.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57.xml" /><Relationship Id="rId2" Type="http://schemas.openxmlformats.org/officeDocument/2006/relationships/image" Target="../media/image37.jpeg" /><Relationship Id="rId3" Type="http://schemas.openxmlformats.org/officeDocument/2006/relationships/image" Target="../media/image38.jpeg" /><Relationship Id="rId4" Type="http://schemas.openxmlformats.org/officeDocument/2006/relationships/package" Target="../embeddings/Document16.docx" TargetMode="Internal" /><Relationship Id="rId5" Type="http://schemas.openxmlformats.org/officeDocument/2006/relationships/image" Target="../media/image39.emf" /><Relationship Id="rId6" Type="http://schemas.openxmlformats.org/officeDocument/2006/relationships/vmlDrawing" Target="../drawings/vmlDrawing13.v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58.xml" /><Relationship Id="rId2" Type="http://schemas.openxmlformats.org/officeDocument/2006/relationships/image" Target="../media/image40.jpeg" /><Relationship Id="rId3" Type="http://schemas.openxmlformats.org/officeDocument/2006/relationships/package" Target="../embeddings/Document17.docx" TargetMode="Internal" /><Relationship Id="rId4" Type="http://schemas.openxmlformats.org/officeDocument/2006/relationships/image" Target="../media/image41.emf" /><Relationship Id="rId5" Type="http://schemas.openxmlformats.org/officeDocument/2006/relationships/vmlDrawing" Target="../drawings/vmlDrawing14.v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223022115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stretch>
            <a:fillRect/>
          </a:stretch>
        </a:blipFill>
        <a:effectLst/>
      </p:bgPr>
    </p:bg>
    <p:spTree>
      <p:nvGrpSpPr>
        <p:cNvPr id="1" name=""/>
        <p:cNvGrpSpPr/>
        <p:nvPr/>
      </p:nvGrpSpPr>
      <p:grpSpPr>
        <a:xfrm>
          <a:off x="0" y="0"/>
          <a:ext cx="0" cy="0"/>
        </a:xfrm>
      </p:grpSpPr>
      <p:sp>
        <p:nvSpPr>
          <p:cNvPr id="4" name="文本框 3"/>
          <p:cNvSpPr txBox="1"/>
          <p:nvPr/>
        </p:nvSpPr>
        <p:spPr>
          <a:xfrm>
            <a:off x="9077688" y="0"/>
            <a:ext cx="3114312"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accent1"/>
                </a:solidFill>
                <a:latin typeface="Times New Roman" panose="02020603050405020304" pitchFamily="18" charset="0"/>
                <a:cs typeface="Times New Roman" panose="02020603050405020304" pitchFamily="18" charset="0"/>
              </a:rPr>
              <a:t>人教</a:t>
            </a:r>
            <a:r>
              <a:rPr lang="en-US" altLang="zh-CN" b="1">
                <a:solidFill>
                  <a:schemeClr val="accent1"/>
                </a:solidFill>
                <a:latin typeface="Times New Roman" panose="02020603050405020304" pitchFamily="18" charset="0"/>
                <a:cs typeface="Times New Roman" panose="02020603050405020304" pitchFamily="18" charset="0"/>
              </a:rPr>
              <a:t> A</a:t>
            </a:r>
            <a:r>
              <a:rPr lang="zh-CN" altLang="en-US" b="1">
                <a:solidFill>
                  <a:schemeClr val="accent1"/>
                </a:solidFill>
                <a:latin typeface="Times New Roman" panose="02020603050405020304" pitchFamily="18" charset="0"/>
                <a:cs typeface="Times New Roman" panose="02020603050405020304" pitchFamily="18" charset="0"/>
              </a:rPr>
              <a:t>版 选择性必修 第一册</a:t>
            </a:r>
            <a:endParaRPr lang="zh-CN" altLang="en-US" b="1">
              <a:solidFill>
                <a:schemeClr val="accent1"/>
              </a:solidFill>
              <a:latin typeface="Times New Roman" panose="02020603050405020304" pitchFamily="18" charset="0"/>
              <a:cs typeface="Times New Roman" panose="02020603050405020304" pitchFamily="18" charset="0"/>
            </a:endParaRPr>
          </a:p>
        </p:txBody>
      </p:sp>
      <p:sp>
        <p:nvSpPr>
          <p:cNvPr id="5" name="文本框 4"/>
          <p:cNvSpPr txBox="1"/>
          <p:nvPr/>
        </p:nvSpPr>
        <p:spPr>
          <a:xfrm>
            <a:off x="1495894" y="3081638"/>
            <a:ext cx="10416020" cy="923330"/>
          </a:xfrm>
          <a:prstGeom prst="rect">
            <a:avLst/>
          </a:prstGeom>
          <a:noFill/>
        </p:spPr>
        <p:txBody>
          <a:bodyPr wrap="square" rtlCol="0">
            <a:spAutoFit/>
            <a:scene3d>
              <a:camera prst="orthographicFront"/>
              <a:lightRig rig="threePt" dir="t"/>
            </a:scene3d>
          </a:bodyPr>
          <a:lstStyle>
            <a:defPPr>
              <a:defRPr lang="zh-CN"/>
            </a:defPPr>
            <a:lvl1pPr marL="0" algn="l" defTabSz="914400" rtl="0" eaLnBrk="1" latinLnBrk="0" hangingPunct="1">
              <a:lnSpc>
                <a:spcPct val="150000"/>
              </a:lnSpc>
              <a:defRPr sz="3600" kern="1200">
                <a:solidFill>
                  <a:srgbClr val="FF0000"/>
                </a:solidFill>
                <a:latin typeface="Times New Roman" panose="02020603050405020304" pitchFamily="18" charset="0"/>
                <a:ea typeface="+mn-ea"/>
                <a:cs typeface="Times New Roman" panose="02020603050405020304" pitchFamily="18"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1.4.1  </a:t>
            </a:r>
            <a:r>
              <a:rPr lang="zh-CN" altLang="zh-CN"/>
              <a:t>用空间向量研究直线、平面的位置关系</a:t>
            </a:r>
            <a:r>
              <a:rPr lang="zh-CN" altLang="en-US"/>
              <a:t>（</a:t>
            </a:r>
            <a:r>
              <a:rPr lang="en-US" altLang="zh-CN"/>
              <a:t>1</a:t>
            </a:r>
            <a:r>
              <a:rPr lang="zh-CN" altLang="en-US"/>
              <a:t>）</a:t>
            </a:r>
            <a:r>
              <a:rPr lang="en-US" altLang="zh-CN"/>
              <a:t> </a:t>
            </a:r>
            <a:r>
              <a:rPr lang="zh-CN" altLang="zh-CN"/>
              <a:t> </a:t>
            </a:r>
            <a:endParaRPr lang="zh-CN">
              <a:sym typeface="+mn-ea"/>
            </a:endParaRPr>
          </a:p>
        </p:txBody>
      </p:sp>
      <p:sp>
        <p:nvSpPr>
          <p:cNvPr id="2" name="矩形 1"/>
          <p:cNvSpPr/>
          <p:nvPr/>
        </p:nvSpPr>
        <p:spPr>
          <a:xfrm>
            <a:off x="2904564" y="813424"/>
            <a:ext cx="6853158" cy="153888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a:solidFill>
                  <a:srgbClr val="FF0000"/>
                </a:solidFill>
                <a:latin typeface="Times New Roman" panose="02020603050405020304" pitchFamily="18" charset="0"/>
                <a:cs typeface="Times New Roman" panose="02020603050405020304" pitchFamily="18" charset="0"/>
              </a:rPr>
              <a:t>第一章　空间向量与立体几何</a:t>
            </a:r>
            <a:endParaRPr lang="zh-CN" altLang="zh-CN" sz="4000">
              <a:solidFill>
                <a:srgbClr val="FF0000"/>
              </a:solidFill>
              <a:latin typeface="Times New Roman" panose="02020603050405020304" pitchFamily="18" charset="0"/>
              <a:cs typeface="Times New Roman" panose="02020603050405020304" pitchFamily="18" charset="0"/>
            </a:endParaRPr>
          </a:p>
          <a:p>
            <a:endParaRPr lang="zh-CN" altLang="zh-CN" sz="5400" b="1">
              <a:solidFill>
                <a:srgbClr val="FF0000"/>
              </a:solidFill>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12"/>
          <p:cNvSpPr txBox="1"/>
          <p:nvPr/>
        </p:nvSpPr>
        <p:spPr>
          <a:xfrm>
            <a:off x="0" y="0"/>
            <a:ext cx="1620582" cy="52309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latin typeface="黑体" panose="02010609060101010101" pitchFamily="2" charset="-122"/>
                <a:ea typeface="黑体" panose="02010609060101010101" pitchFamily="2" charset="-122"/>
              </a:rPr>
              <a:t>学习目标</a:t>
            </a:r>
            <a:endParaRPr lang="zh-CN" altLang="en-US" sz="2800">
              <a:solidFill>
                <a:schemeClr val="bg1"/>
              </a:solidFill>
              <a:latin typeface="黑体" panose="02010609060101010101" pitchFamily="2" charset="-122"/>
              <a:ea typeface="黑体" panose="02010609060101010101" pitchFamily="2" charset="-122"/>
            </a:endParaRPr>
          </a:p>
        </p:txBody>
      </p:sp>
      <p:sp>
        <p:nvSpPr>
          <p:cNvPr id="4" name="矩形 3"/>
          <p:cNvSpPr/>
          <p:nvPr/>
        </p:nvSpPr>
        <p:spPr>
          <a:xfrm>
            <a:off x="440723" y="1028862"/>
            <a:ext cx="10000735" cy="304609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200000"/>
              </a:lnSpc>
              <a:spcAft>
                <a:spcPct val="0"/>
              </a:spcAft>
              <a:tabLst>
                <a:tab pos="1029335"/>
                <a:tab pos="1850390"/>
                <a:tab pos="2538095"/>
                <a:tab pos="3221990"/>
              </a:tabLst>
            </a:pPr>
            <a:r>
              <a:rPr lang="en-US" altLang="zh-CN" sz="2400" b="1">
                <a:solidFill>
                  <a:srgbClr val="000000"/>
                </a:solidFill>
                <a:latin typeface="Times New Roman" panose="02020603050405020304" pitchFamily="18" charset="0"/>
                <a:cs typeface="Times New Roman" panose="02020603050405020304" pitchFamily="18" charset="0"/>
              </a:rPr>
              <a:t>1</a:t>
            </a:r>
            <a:r>
              <a:rPr lang="en-US" altLang="zh-CN" sz="2400">
                <a:solidFill>
                  <a:srgbClr val="000000"/>
                </a:solidFill>
                <a:latin typeface="Times New Roman" panose="02020603050405020304" pitchFamily="18" charset="0"/>
                <a:cs typeface="Times New Roman" panose="02020603050405020304" pitchFamily="18" charset="0"/>
              </a:rPr>
              <a:t>.</a:t>
            </a:r>
            <a:r>
              <a:rPr lang="zh-CN" altLang="zh-CN" sz="2400">
                <a:solidFill>
                  <a:srgbClr val="000000"/>
                </a:solidFill>
                <a:latin typeface="Times New Roman" panose="02020603050405020304" pitchFamily="18" charset="0"/>
                <a:cs typeface="Times New Roman" panose="02020603050405020304" pitchFamily="18" charset="0"/>
              </a:rPr>
              <a:t>能用向量语言描述直线和平面</a:t>
            </a:r>
            <a:r>
              <a:rPr lang="en-US" altLang="zh-CN" sz="2400">
                <a:solidFill>
                  <a:srgbClr val="000000"/>
                </a:solidFill>
                <a:latin typeface="Times New Roman" panose="02020603050405020304" pitchFamily="18" charset="0"/>
                <a:cs typeface="Times New Roman" panose="02020603050405020304" pitchFamily="18" charset="0"/>
              </a:rPr>
              <a:t>,</a:t>
            </a:r>
            <a:r>
              <a:rPr lang="zh-CN" altLang="zh-CN" sz="2400">
                <a:solidFill>
                  <a:srgbClr val="000000"/>
                </a:solidFill>
                <a:latin typeface="Times New Roman" panose="02020603050405020304" pitchFamily="18" charset="0"/>
                <a:cs typeface="Times New Roman" panose="02020603050405020304" pitchFamily="18" charset="0"/>
              </a:rPr>
              <a:t>理解直线的方向向量与平面的法向量</a:t>
            </a:r>
            <a:endParaRPr lang="en-US" altLang="zh-CN" sz="2400">
              <a:solidFill>
                <a:srgbClr val="000000"/>
              </a:solidFill>
              <a:latin typeface="Times New Roman" panose="02020603050405020304" pitchFamily="18" charset="0"/>
              <a:cs typeface="Times New Roman" panose="02020603050405020304" pitchFamily="18" charset="0"/>
            </a:endParaRPr>
          </a:p>
          <a:p>
            <a:pPr algn="just">
              <a:lnSpc>
                <a:spcPct val="200000"/>
              </a:lnSpc>
              <a:spcAft>
                <a:spcPct val="0"/>
              </a:spcAft>
              <a:tabLst>
                <a:tab pos="1029335"/>
                <a:tab pos="1850390"/>
                <a:tab pos="2538095"/>
                <a:tab pos="3221990"/>
              </a:tabLst>
            </a:pPr>
            <a:r>
              <a:rPr lang="en-US" altLang="zh-CN" sz="2400" b="1">
                <a:solidFill>
                  <a:srgbClr val="000000"/>
                </a:solidFill>
                <a:latin typeface="Times New Roman" panose="02020603050405020304" pitchFamily="18" charset="0"/>
                <a:cs typeface="Times New Roman" panose="02020603050405020304" pitchFamily="18" charset="0"/>
              </a:rPr>
              <a:t>2</a:t>
            </a:r>
            <a:r>
              <a:rPr lang="en-US" altLang="zh-CN" sz="2400">
                <a:solidFill>
                  <a:srgbClr val="000000"/>
                </a:solidFill>
                <a:latin typeface="Times New Roman" panose="02020603050405020304" pitchFamily="18" charset="0"/>
                <a:cs typeface="Times New Roman" panose="02020603050405020304" pitchFamily="18" charset="0"/>
              </a:rPr>
              <a:t>.</a:t>
            </a:r>
            <a:r>
              <a:rPr lang="zh-CN" altLang="zh-CN" sz="2400">
                <a:solidFill>
                  <a:srgbClr val="000000"/>
                </a:solidFill>
                <a:latin typeface="Times New Roman" panose="02020603050405020304" pitchFamily="18" charset="0"/>
                <a:cs typeface="Times New Roman" panose="02020603050405020304" pitchFamily="18" charset="0"/>
              </a:rPr>
              <a:t>能用向量语言表述直线与直线、直线与平面、平面与平面的平行关系</a:t>
            </a:r>
            <a:r>
              <a:rPr lang="en-US" altLang="zh-CN" sz="2400">
                <a:solidFill>
                  <a:srgbClr val="000000"/>
                </a:solidFill>
                <a:latin typeface="Times New Roman" panose="02020603050405020304" pitchFamily="18" charset="0"/>
                <a:cs typeface="Times New Roman" panose="02020603050405020304" pitchFamily="18" charset="0"/>
              </a:rPr>
              <a:t>.</a:t>
            </a:r>
            <a:endParaRPr lang="zh-CN" altLang="zh-CN" sz="2400">
              <a:solidFill>
                <a:srgbClr val="000000"/>
              </a:solidFill>
              <a:latin typeface="NEU-BZ-S92"/>
              <a:ea typeface="方正书宋_GBK"/>
              <a:cs typeface="Times New Roman" panose="02020603050405020304" pitchFamily="18" charset="0"/>
            </a:endParaRPr>
          </a:p>
          <a:p>
            <a:pPr algn="just">
              <a:lnSpc>
                <a:spcPct val="200000"/>
              </a:lnSpc>
              <a:spcAft>
                <a:spcPct val="0"/>
              </a:spcAft>
              <a:tabLst>
                <a:tab pos="1029335"/>
                <a:tab pos="1850390"/>
                <a:tab pos="2538095"/>
                <a:tab pos="3221990"/>
              </a:tabLst>
            </a:pPr>
            <a:r>
              <a:rPr lang="en-US" altLang="zh-CN" sz="2400" b="1">
                <a:solidFill>
                  <a:srgbClr val="000000"/>
                </a:solidFill>
                <a:latin typeface="Times New Roman" panose="02020603050405020304" pitchFamily="18" charset="0"/>
                <a:cs typeface="Times New Roman" panose="02020603050405020304" pitchFamily="18" charset="0"/>
              </a:rPr>
              <a:t>3</a:t>
            </a:r>
            <a:r>
              <a:rPr lang="en-US" altLang="zh-CN" sz="2400">
                <a:solidFill>
                  <a:srgbClr val="000000"/>
                </a:solidFill>
                <a:latin typeface="Times New Roman" panose="02020603050405020304" pitchFamily="18" charset="0"/>
                <a:cs typeface="Times New Roman" panose="02020603050405020304" pitchFamily="18" charset="0"/>
              </a:rPr>
              <a:t>.</a:t>
            </a:r>
            <a:r>
              <a:rPr lang="zh-CN" altLang="zh-CN" sz="2400">
                <a:solidFill>
                  <a:srgbClr val="000000"/>
                </a:solidFill>
                <a:latin typeface="Times New Roman" panose="02020603050405020304" pitchFamily="18" charset="0"/>
                <a:cs typeface="Times New Roman" panose="02020603050405020304" pitchFamily="18" charset="0"/>
              </a:rPr>
              <a:t>能用向量方法证明必修内容中有关直线、平面平行关系的判定定理</a:t>
            </a:r>
            <a:r>
              <a:rPr lang="en-US" altLang="zh-CN" sz="2400">
                <a:solidFill>
                  <a:srgbClr val="000000"/>
                </a:solidFill>
                <a:latin typeface="Times New Roman" panose="02020603050405020304" pitchFamily="18" charset="0"/>
                <a:cs typeface="Times New Roman" panose="02020603050405020304" pitchFamily="18" charset="0"/>
              </a:rPr>
              <a:t>.</a:t>
            </a:r>
            <a:endParaRPr lang="en-US" altLang="zh-CN" sz="2400">
              <a:solidFill>
                <a:srgbClr val="000000"/>
              </a:solidFill>
              <a:latin typeface="Times New Roman" panose="02020603050405020304" pitchFamily="18" charset="0"/>
              <a:cs typeface="Times New Roman" panose="02020603050405020304" pitchFamily="18" charset="0"/>
            </a:endParaRPr>
          </a:p>
          <a:p>
            <a:pPr algn="just">
              <a:lnSpc>
                <a:spcPct val="200000"/>
              </a:lnSpc>
              <a:spcAft>
                <a:spcPct val="0"/>
              </a:spcAft>
              <a:tabLst>
                <a:tab pos="1029335"/>
                <a:tab pos="1850390"/>
                <a:tab pos="2538095"/>
                <a:tab pos="3221990"/>
              </a:tabLst>
            </a:pPr>
            <a:r>
              <a:rPr lang="en-US" altLang="zh-CN" sz="2400" b="1">
                <a:solidFill>
                  <a:srgbClr val="000000"/>
                </a:solidFill>
                <a:latin typeface="Times New Roman" panose="02020603050405020304" pitchFamily="18" charset="0"/>
                <a:cs typeface="Times New Roman" panose="02020603050405020304" pitchFamily="18" charset="0"/>
              </a:rPr>
              <a:t>4</a:t>
            </a:r>
            <a:r>
              <a:rPr lang="en-US" altLang="zh-CN" sz="2400">
                <a:solidFill>
                  <a:srgbClr val="000000"/>
                </a:solidFill>
                <a:latin typeface="Times New Roman" panose="02020603050405020304" pitchFamily="18" charset="0"/>
                <a:cs typeface="Times New Roman" panose="02020603050405020304" pitchFamily="18" charset="0"/>
              </a:rPr>
              <a:t>.</a:t>
            </a:r>
            <a:r>
              <a:rPr lang="zh-CN" altLang="zh-CN" sz="2400">
                <a:solidFill>
                  <a:srgbClr val="000000"/>
                </a:solidFill>
                <a:latin typeface="Times New Roman" panose="02020603050405020304" pitchFamily="18" charset="0"/>
                <a:cs typeface="Times New Roman" panose="02020603050405020304" pitchFamily="18" charset="0"/>
              </a:rPr>
              <a:t>能用向量方法证明空间中直线、平面的平行关系</a:t>
            </a:r>
            <a:r>
              <a:rPr lang="en-US" altLang="zh-CN" sz="2400">
                <a:solidFill>
                  <a:srgbClr val="000000"/>
                </a:solidFill>
                <a:latin typeface="Times New Roman" panose="02020603050405020304" pitchFamily="18" charset="0"/>
                <a:cs typeface="Times New Roman" panose="02020603050405020304" pitchFamily="18" charset="0"/>
              </a:rPr>
              <a:t>.</a:t>
            </a:r>
            <a:endParaRPr lang="zh-CN" altLang="zh-CN" sz="2400">
              <a:solidFill>
                <a:srgbClr val="000000"/>
              </a:solidFill>
              <a:effectLst/>
              <a:latin typeface="NEU-BZ-S92"/>
              <a:ea typeface="方正书宋_GBK"/>
              <a:cs typeface="Times New Roman" panose="02020603050405020304" pitchFamily="18" charset="0"/>
            </a:endParaRPr>
          </a:p>
        </p:txBody>
      </p:sp>
    </p:spTree>
  </p:cSld>
  <p:clrMapOvr>
    <a:masterClrMapping/>
  </p:clrMapOvr>
  <p:transition spd="slow">
    <p:cover dir="lu"/>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63838" y="1148824"/>
            <a:ext cx="5493265" cy="41541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ct val="0"/>
              </a:spcAft>
              <a:tabLst>
                <a:tab pos="1029335"/>
                <a:tab pos="1850390"/>
                <a:tab pos="2538095"/>
                <a:tab pos="3221990"/>
              </a:tabLst>
            </a:pPr>
            <a:r>
              <a:rPr lang="en-US" altLang="zh-CN" sz="2200">
                <a:solidFill>
                  <a:srgbClr val="000000"/>
                </a:solidFill>
                <a:latin typeface="Times New Roman" panose="02020603050405020304" pitchFamily="18" charset="0"/>
                <a:cs typeface="Times New Roman" panose="02020603050405020304" pitchFamily="18" charset="0"/>
              </a:rPr>
              <a:t>        </a:t>
            </a:r>
            <a:r>
              <a:rPr lang="zh-CN" altLang="zh-CN" sz="2200">
                <a:solidFill>
                  <a:srgbClr val="000000"/>
                </a:solidFill>
                <a:latin typeface="Times New Roman" panose="02020603050405020304" pitchFamily="18" charset="0"/>
                <a:cs typeface="Times New Roman" panose="02020603050405020304" pitchFamily="18" charset="0"/>
              </a:rPr>
              <a:t>牌楼与牌坊类似</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是中国传统建筑之一</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最早见于周朝</a:t>
            </a:r>
            <a:r>
              <a:rPr lang="zh-CN" altLang="en-US" sz="2200" i="1">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在园林、寺观、宫苑、陵墓和街道常有建造</a:t>
            </a:r>
            <a:r>
              <a:rPr lang="en-US" altLang="zh-CN" sz="2200" i="1">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旧时牌楼主要有木、石、木石、砖木、琉璃几种</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多设于要道口</a:t>
            </a:r>
            <a:r>
              <a:rPr lang="zh-CN" altLang="en-US" sz="2200" i="1">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牌楼中有一种有柱门形构筑物</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一般较高大</a:t>
            </a:r>
            <a:r>
              <a:rPr lang="zh-CN" altLang="en-US" sz="2200" i="1">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如图</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牌楼的柱子与地面是垂直的</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如果牌楼上部的下边线与柱子垂直</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我们就能知道下边线与地面平行</a:t>
            </a:r>
            <a:r>
              <a:rPr lang="zh-CN" altLang="en-US" sz="2200" i="1">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这是为什么呢</a:t>
            </a:r>
            <a:r>
              <a:rPr lang="en-US" altLang="zh-CN" sz="2200">
                <a:solidFill>
                  <a:srgbClr val="000000"/>
                </a:solidFill>
                <a:latin typeface="Times New Roman" panose="02020603050405020304"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p:txBody>
      </p:sp>
      <p:sp>
        <p:nvSpPr>
          <p:cNvPr id="7" name="TextBox 12"/>
          <p:cNvSpPr txBox="1"/>
          <p:nvPr/>
        </p:nvSpPr>
        <p:spPr>
          <a:xfrm>
            <a:off x="0" y="0"/>
            <a:ext cx="1620957" cy="52309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latin typeface="黑体" panose="02010609060101010101" pitchFamily="2" charset="-122"/>
                <a:ea typeface="黑体" panose="02010609060101010101" pitchFamily="2" charset="-122"/>
              </a:rPr>
              <a:t>情境导学</a:t>
            </a:r>
            <a:endParaRPr lang="zh-CN" altLang="en-US" sz="2800">
              <a:solidFill>
                <a:schemeClr val="bg1"/>
              </a:solidFill>
              <a:latin typeface="黑体" panose="02010609060101010101" pitchFamily="2" charset="-122"/>
              <a:ea typeface="黑体" panose="02010609060101010101" pitchFamily="2" charset="-122"/>
            </a:endParaRPr>
          </a:p>
        </p:txBody>
      </p:sp>
      <p:pic>
        <p:nvPicPr>
          <p:cNvPr id="3" name="图片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05803" y="1698036"/>
            <a:ext cx="5086197" cy="4134352"/>
          </a:xfrm>
          <a:prstGeom prst="rect">
            <a:avLst/>
          </a:prstGeom>
        </p:spPr>
      </p:pic>
    </p:spTree>
  </p:cSld>
  <p:clrMapOvr>
    <a:masterClrMapping/>
  </p:clrMapOvr>
  <p:transition spd="slow">
    <p:cut thruBlk="1"/>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447824" y="604195"/>
            <a:ext cx="8128000" cy="1107996"/>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ct val="0"/>
              </a:spcAft>
              <a:tabLst>
                <a:tab pos="1029335"/>
                <a:tab pos="1850390"/>
                <a:tab pos="2538095"/>
                <a:tab pos="3221990"/>
              </a:tabLst>
            </a:pPr>
            <a:r>
              <a:rPr lang="zh-CN" altLang="zh-CN" sz="2200">
                <a:solidFill>
                  <a:srgbClr val="000000"/>
                </a:solidFill>
                <a:latin typeface="Arial" pitchFamily="34" charset="0"/>
                <a:ea typeface="黑体" panose="02010609060101010101" pitchFamily="2" charset="-122"/>
                <a:cs typeface="Times New Roman" panose="02020603050405020304" pitchFamily="18" charset="0"/>
              </a:rPr>
              <a:t>一、空间中点、直线和平面的向量表示</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50000"/>
              </a:lnSpc>
              <a:spcAft>
                <a:spcPct val="0"/>
              </a:spcAft>
              <a:tabLst>
                <a:tab pos="1029335"/>
                <a:tab pos="1850390"/>
                <a:tab pos="2538095"/>
                <a:tab pos="3221990"/>
              </a:tabLst>
            </a:pPr>
            <a:r>
              <a:rPr lang="en-US" altLang="zh-CN" sz="2200" b="1">
                <a:solidFill>
                  <a:srgbClr val="000000"/>
                </a:solidFill>
                <a:latin typeface="Times New Roman" panose="02020603050405020304" pitchFamily="18" charset="0"/>
                <a:cs typeface="Times New Roman" panose="02020603050405020304" pitchFamily="18" charset="0"/>
              </a:rPr>
              <a:t>                                                     1</a:t>
            </a:r>
            <a:r>
              <a:rPr lang="en-US" altLang="zh-CN" sz="2200" i="1">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点的位置向量</a:t>
            </a:r>
            <a:endParaRPr lang="zh-CN" altLang="zh-CN" sz="2200">
              <a:solidFill>
                <a:srgbClr val="000000"/>
              </a:solidFill>
              <a:latin typeface="NEU-BZ-S92"/>
              <a:ea typeface="方正书宋_GBK" pitchFamily="65" charset="-122"/>
              <a:cs typeface="Times New Roman" panose="02020603050405020304" pitchFamily="18" charset="0"/>
            </a:endParaRPr>
          </a:p>
        </p:txBody>
      </p:sp>
      <p:graphicFrame>
        <p:nvGraphicFramePr>
          <p:cNvPr id="3" name="对象 2"/>
          <p:cNvGraphicFramePr>
            <a:graphicFrameLocks noChangeAspect="1"/>
          </p:cNvGraphicFramePr>
          <p:nvPr/>
        </p:nvGraphicFramePr>
        <p:xfrm>
          <a:off x="248218" y="2020577"/>
          <a:ext cx="10833100" cy="1147763"/>
        </p:xfrm>
        <a:graphic>
          <a:graphicData uri="http://schemas.openxmlformats.org/presentationml/2006/ole">
            <mc:AlternateContent>
              <mc:Choice xmlns:v="urn:schemas-microsoft-com:vml" Requires="v">
                <p:oleObj spid="_x0000_s1038" name="文档" r:id="rId2" imgW="5475605" imgH="577850" progId="Word.Document.12">
                  <p:embed/>
                </p:oleObj>
              </mc:Choice>
              <mc:Fallback>
                <p:oleObj name="文档" r:id="rId2" imgW="5475605" imgH="577850" progId="Word.Document.12">
                  <p:embed/>
                  <p:pic>
                    <p:nvPicPr>
                      <p:cNvPr id="0" name="OLE substitute image"/>
                      <p:cNvPicPr/>
                      <p:nvPr/>
                    </p:nvPicPr>
                    <p:blipFill>
                      <a:blip r:embed="rId3"/>
                      <a:stretch>
                        <a:fillRect/>
                      </a:stretch>
                    </p:blipFill>
                    <p:spPr>
                      <a:xfrm>
                        <a:off x="248218" y="2020577"/>
                        <a:ext cx="10833100" cy="1147763"/>
                      </a:xfrm>
                      <a:prstGeom prst="rect">
                        <a:avLst/>
                      </a:prstGeom>
                    </p:spPr>
                  </p:pic>
                </p:oleObj>
              </mc:Fallback>
            </mc:AlternateContent>
          </a:graphicData>
        </a:graphic>
      </p:graphicFrame>
      <p:pic>
        <p:nvPicPr>
          <p:cNvPr id="6" name="L32.eps"/>
          <p:cNvPicPr/>
          <p:nvPr/>
        </p:nvPicPr>
        <p:blipFill>
          <a:blip r:embed="rId4"/>
          <a:stretch>
            <a:fillRect/>
          </a:stretch>
        </p:blipFill>
        <p:spPr>
          <a:xfrm>
            <a:off x="3337931" y="3719309"/>
            <a:ext cx="2642738" cy="1346961"/>
          </a:xfrm>
          <a:prstGeom prst="rect">
            <a:avLst/>
          </a:prstGeom>
        </p:spPr>
      </p:pic>
      <p:sp>
        <p:nvSpPr>
          <p:cNvPr id="7" name="TextBox 12"/>
          <p:cNvSpPr txBox="1"/>
          <p:nvPr/>
        </p:nvSpPr>
        <p:spPr>
          <a:xfrm>
            <a:off x="0" y="0"/>
            <a:ext cx="1620957" cy="52309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latin typeface="黑体" panose="02010609060101010101" pitchFamily="2" charset="-122"/>
                <a:ea typeface="黑体" panose="02010609060101010101" pitchFamily="2" charset="-122"/>
              </a:rPr>
              <a:t>探究新知</a:t>
            </a:r>
            <a:endParaRPr lang="zh-CN" altLang="en-US" sz="2800">
              <a:solidFill>
                <a:schemeClr val="bg1"/>
              </a:solidFill>
              <a:latin typeface="黑体" panose="02010609060101010101" pitchFamily="2" charset="-122"/>
              <a:ea typeface="黑体" panose="02010609060101010101" pitchFamily="2" charset="-122"/>
            </a:endParaRPr>
          </a:p>
        </p:txBody>
      </p:sp>
    </p:spTree>
  </p:cSld>
  <p:clrMapOvr>
    <a:masterClrMapping/>
  </p:clrMapOvr>
  <p:transition spd="slow">
    <p:cut thruBlk="1"/>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p:cNvGraphicFramePr>
            <a:graphicFrameLocks noChangeAspect="1"/>
          </p:cNvGraphicFramePr>
          <p:nvPr/>
        </p:nvGraphicFramePr>
        <p:xfrm>
          <a:off x="271334" y="672327"/>
          <a:ext cx="10739438" cy="2867025"/>
        </p:xfrm>
        <a:graphic>
          <a:graphicData uri="http://schemas.openxmlformats.org/presentationml/2006/ole">
            <mc:AlternateContent>
              <mc:Choice xmlns:v="urn:schemas-microsoft-com:vml" Requires="v">
                <p:oleObj spid="_x0000_s1039" name="文档" r:id="rId2" imgW="5082540" imgH="1368425" progId="Word.Document.12">
                  <p:embed/>
                </p:oleObj>
              </mc:Choice>
              <mc:Fallback>
                <p:oleObj name="文档" r:id="rId2" imgW="5082540" imgH="1368425" progId="Word.Document.12">
                  <p:embed/>
                  <p:pic>
                    <p:nvPicPr>
                      <p:cNvPr id="0" name="OLE substitute image"/>
                      <p:cNvPicPr/>
                      <p:nvPr/>
                    </p:nvPicPr>
                    <p:blipFill>
                      <a:blip r:embed="rId3"/>
                      <a:stretch>
                        <a:fillRect/>
                      </a:stretch>
                    </p:blipFill>
                    <p:spPr>
                      <a:xfrm>
                        <a:off x="271334" y="672327"/>
                        <a:ext cx="10739438" cy="2867025"/>
                      </a:xfrm>
                      <a:prstGeom prst="rect">
                        <a:avLst/>
                      </a:prstGeom>
                    </p:spPr>
                  </p:pic>
                </p:oleObj>
              </mc:Fallback>
            </mc:AlternateContent>
          </a:graphicData>
        </a:graphic>
      </p:graphicFrame>
      <p:sp>
        <p:nvSpPr>
          <p:cNvPr id="3" name="矩形 2"/>
          <p:cNvSpPr>
            <a:spLocks noChangeAspect="1"/>
          </p:cNvSpPr>
          <p:nvPr/>
        </p:nvSpPr>
        <p:spPr>
          <a:xfrm>
            <a:off x="153774" y="3637217"/>
            <a:ext cx="10596604" cy="902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NEU-BZ-S92"/>
                <a:cs typeface="宋体" panose="02010600030101010101" pitchFamily="2" charset="-122"/>
              </a:rPr>
              <a:t>①</a:t>
            </a:r>
            <a:r>
              <a:rPr lang="zh-CN" altLang="zh-CN" sz="2200">
                <a:solidFill>
                  <a:srgbClr val="000000"/>
                </a:solidFill>
                <a:latin typeface="Times New Roman" panose="02020603050405020304" pitchFamily="18" charset="0"/>
                <a:cs typeface="Times New Roman" panose="02020603050405020304" pitchFamily="18" charset="0"/>
              </a:rPr>
              <a:t>式和</a:t>
            </a:r>
            <a:r>
              <a:rPr lang="zh-CN" altLang="zh-CN" sz="2200">
                <a:solidFill>
                  <a:srgbClr val="000000"/>
                </a:solidFill>
                <a:latin typeface="NEU-BZ-S92"/>
                <a:cs typeface="宋体" panose="02010600030101010101" pitchFamily="2" charset="-122"/>
              </a:rPr>
              <a:t>②</a:t>
            </a:r>
            <a:r>
              <a:rPr lang="zh-CN" altLang="zh-CN" sz="2200">
                <a:solidFill>
                  <a:srgbClr val="000000"/>
                </a:solidFill>
                <a:latin typeface="Times New Roman" panose="02020603050405020304" pitchFamily="18" charset="0"/>
                <a:cs typeface="Times New Roman" panose="02020603050405020304" pitchFamily="18" charset="0"/>
              </a:rPr>
              <a:t>式都称为空间直线的向量表示式</a:t>
            </a:r>
            <a:r>
              <a:rPr lang="en-US" altLang="zh-CN" sz="2200" i="1">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由此可知</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空间任意直线由直线上一点及直线的方向向量唯一确定</a:t>
            </a:r>
            <a:r>
              <a:rPr lang="en-US" altLang="zh-CN" sz="2200" i="1">
                <a:solidFill>
                  <a:srgbClr val="000000"/>
                </a:solidFill>
                <a:latin typeface="Times New Roman" panose="02020603050405020304"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p:txBody>
      </p:sp>
      <p:pic>
        <p:nvPicPr>
          <p:cNvPr id="6" name="l33.eps"/>
          <p:cNvPicPr/>
          <p:nvPr/>
        </p:nvPicPr>
        <p:blipFill>
          <a:blip r:embed="rId4"/>
          <a:stretch>
            <a:fillRect/>
          </a:stretch>
        </p:blipFill>
        <p:spPr>
          <a:xfrm>
            <a:off x="3223796" y="4542080"/>
            <a:ext cx="3965036" cy="2178840"/>
          </a:xfrm>
          <a:prstGeom prst="rect">
            <a:avLst/>
          </a:prstGeom>
        </p:spPr>
      </p:pic>
    </p:spTree>
  </p:cSld>
  <p:clrMapOvr>
    <a:masterClrMapping/>
  </p:clrMapOvr>
  <p:transition spd="slow">
    <p:cut thruBlk="1"/>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a:spLocks noChangeAspect="1"/>
          </p:cNvSpPr>
          <p:nvPr/>
        </p:nvSpPr>
        <p:spPr>
          <a:xfrm>
            <a:off x="461813" y="706564"/>
            <a:ext cx="8128000" cy="2573590"/>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ct val="0"/>
              </a:spcAft>
              <a:tabLst>
                <a:tab pos="1029335"/>
                <a:tab pos="1850390"/>
                <a:tab pos="2538095"/>
                <a:tab pos="3221990"/>
              </a:tabLst>
            </a:pPr>
            <a:r>
              <a:rPr lang="en-US" altLang="zh-CN" sz="2200" b="1">
                <a:solidFill>
                  <a:srgbClr val="000000"/>
                </a:solidFill>
                <a:latin typeface="Times New Roman" panose="02020603050405020304" pitchFamily="18" charset="0"/>
                <a:cs typeface="Times New Roman" panose="02020603050405020304" pitchFamily="18" charset="0"/>
              </a:rPr>
              <a:t>1</a:t>
            </a:r>
            <a:r>
              <a:rPr lang="en-US" altLang="zh-CN" sz="2200">
                <a:solidFill>
                  <a:srgbClr val="000000"/>
                </a:solidFill>
                <a:latin typeface="NEU-BZ-S92"/>
                <a:ea typeface="方正书宋_GBK" pitchFamily="65" charset="-122"/>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下列说法中正确的是</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i="1">
                <a:solidFill>
                  <a:srgbClr val="000000"/>
                </a:solidFill>
                <a:latin typeface="Times New Roman" panose="02020603050405020304" pitchFamily="18" charset="0"/>
                <a:cs typeface="Times New Roman" panose="02020603050405020304" pitchFamily="18" charset="0"/>
              </a:rPr>
              <a:t>　　</a:t>
            </a:r>
            <a:r>
              <a:rPr lang="en-US" altLang="zh-CN" sz="2200">
                <a:solidFill>
                  <a:srgbClr val="000000"/>
                </a:solidFill>
                <a:latin typeface="Times New Roman" panose="02020603050405020304"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50000"/>
              </a:lnSpc>
              <a:spcAft>
                <a:spcPct val="0"/>
              </a:spcAft>
              <a:tabLst>
                <a:tab pos="1029335"/>
                <a:tab pos="1850390"/>
                <a:tab pos="2538095"/>
                <a:tab pos="3221990"/>
              </a:tabLst>
            </a:pPr>
            <a:r>
              <a:rPr lang="en-US" altLang="zh-CN" sz="2200">
                <a:solidFill>
                  <a:srgbClr val="000000"/>
                </a:solidFill>
                <a:latin typeface="Times New Roman" panose="02020603050405020304" pitchFamily="18" charset="0"/>
                <a:cs typeface="Times New Roman" panose="02020603050405020304" pitchFamily="18" charset="0"/>
              </a:rPr>
              <a:t>A.</a:t>
            </a:r>
            <a:r>
              <a:rPr lang="zh-CN" altLang="zh-CN" sz="2200">
                <a:solidFill>
                  <a:srgbClr val="000000"/>
                </a:solidFill>
                <a:latin typeface="Times New Roman" panose="02020603050405020304" pitchFamily="18" charset="0"/>
                <a:cs typeface="Times New Roman" panose="02020603050405020304" pitchFamily="18" charset="0"/>
              </a:rPr>
              <a:t>直线的方向向量是唯一的</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50000"/>
              </a:lnSpc>
              <a:spcAft>
                <a:spcPct val="0"/>
              </a:spcAft>
              <a:tabLst>
                <a:tab pos="1029335"/>
                <a:tab pos="1850390"/>
                <a:tab pos="2538095"/>
                <a:tab pos="3221990"/>
              </a:tabLst>
            </a:pPr>
            <a:r>
              <a:rPr lang="en-US" altLang="zh-CN" sz="2200">
                <a:solidFill>
                  <a:srgbClr val="000000"/>
                </a:solidFill>
                <a:latin typeface="Times New Roman" panose="02020603050405020304" pitchFamily="18" charset="0"/>
                <a:cs typeface="Times New Roman" panose="02020603050405020304" pitchFamily="18" charset="0"/>
              </a:rPr>
              <a:t>B.</a:t>
            </a:r>
            <a:r>
              <a:rPr lang="zh-CN" altLang="zh-CN" sz="2200">
                <a:solidFill>
                  <a:srgbClr val="000000"/>
                </a:solidFill>
                <a:latin typeface="Times New Roman" panose="02020603050405020304" pitchFamily="18" charset="0"/>
                <a:cs typeface="Times New Roman" panose="02020603050405020304" pitchFamily="18" charset="0"/>
              </a:rPr>
              <a:t>与一个平面的法向量共线的非零向量都是该平面的法向量</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50000"/>
              </a:lnSpc>
              <a:spcAft>
                <a:spcPct val="0"/>
              </a:spcAft>
              <a:tabLst>
                <a:tab pos="1029335"/>
                <a:tab pos="1850390"/>
                <a:tab pos="2538095"/>
                <a:tab pos="3221990"/>
              </a:tabLst>
            </a:pPr>
            <a:r>
              <a:rPr lang="en-US" altLang="zh-CN" sz="2200">
                <a:solidFill>
                  <a:srgbClr val="000000"/>
                </a:solidFill>
                <a:latin typeface="Times New Roman" panose="02020603050405020304" pitchFamily="18" charset="0"/>
                <a:cs typeface="Times New Roman" panose="02020603050405020304" pitchFamily="18" charset="0"/>
              </a:rPr>
              <a:t>C.</a:t>
            </a:r>
            <a:r>
              <a:rPr lang="zh-CN" altLang="zh-CN" sz="2200">
                <a:solidFill>
                  <a:srgbClr val="000000"/>
                </a:solidFill>
                <a:latin typeface="Times New Roman" panose="02020603050405020304" pitchFamily="18" charset="0"/>
                <a:cs typeface="Times New Roman" panose="02020603050405020304" pitchFamily="18" charset="0"/>
              </a:rPr>
              <a:t>直线的方向向量有两个</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50000"/>
              </a:lnSpc>
            </a:pPr>
            <a:r>
              <a:rPr lang="en-US" altLang="zh-CN" sz="2200">
                <a:solidFill>
                  <a:srgbClr val="000000"/>
                </a:solidFill>
                <a:latin typeface="Times New Roman" panose="02020603050405020304" pitchFamily="18" charset="0"/>
              </a:rPr>
              <a:t>D.</a:t>
            </a:r>
            <a:r>
              <a:rPr lang="zh-CN" altLang="zh-CN" sz="2200">
                <a:solidFill>
                  <a:srgbClr val="000000"/>
                </a:solidFill>
                <a:latin typeface="Times New Roman" panose="02020603050405020304" pitchFamily="18" charset="0"/>
                <a:cs typeface="Times New Roman" panose="02020603050405020304" pitchFamily="18" charset="0"/>
              </a:rPr>
              <a:t>平面的法向量是唯一的</a:t>
            </a:r>
            <a:endParaRPr lang="zh-CN" altLang="en-US" sz="2200"/>
          </a:p>
        </p:txBody>
      </p:sp>
      <p:sp>
        <p:nvSpPr>
          <p:cNvPr id="6" name="矩形 5"/>
          <p:cNvSpPr>
            <a:spLocks noChangeAspect="1"/>
          </p:cNvSpPr>
          <p:nvPr/>
        </p:nvSpPr>
        <p:spPr>
          <a:xfrm>
            <a:off x="553648" y="3670771"/>
            <a:ext cx="1367682"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zh-CN" sz="2200">
                <a:solidFill>
                  <a:srgbClr val="FF0000"/>
                </a:solidFill>
                <a:latin typeface="Arial" pitchFamily="34" charset="0"/>
                <a:ea typeface="黑体" panose="02010609060101010101" pitchFamily="2" charset="-122"/>
                <a:cs typeface="Times New Roman" panose="02020603050405020304" pitchFamily="18" charset="0"/>
              </a:rPr>
              <a:t>答案</a:t>
            </a:r>
            <a:r>
              <a:rPr lang="en-US" altLang="zh-CN" sz="2200">
                <a:solidFill>
                  <a:srgbClr val="FF0000"/>
                </a:solidFill>
                <a:latin typeface="Arial" pitchFamily="34" charset="0"/>
                <a:ea typeface="黑体" panose="02010609060101010101" pitchFamily="2" charset="-122"/>
                <a:cs typeface="Times New Roman" panose="02020603050405020304" pitchFamily="18" charset="0"/>
              </a:rPr>
              <a:t>:</a:t>
            </a:r>
            <a:r>
              <a:rPr lang="en-US" altLang="zh-CN" sz="2200">
                <a:solidFill>
                  <a:srgbClr val="FF0000"/>
                </a:solidFill>
                <a:latin typeface="Times New Roman" panose="02020603050405020304" pitchFamily="18" charset="0"/>
                <a:ea typeface="黑体" panose="02010609060101010101" pitchFamily="2" charset="-122"/>
              </a:rPr>
              <a:t>B</a:t>
            </a:r>
            <a:r>
              <a:rPr lang="zh-CN" altLang="zh-CN" sz="2200">
                <a:solidFill>
                  <a:srgbClr val="FF0000"/>
                </a:solidFill>
                <a:latin typeface="Times New Roman" panose="02020603050405020304" pitchFamily="18" charset="0"/>
                <a:ea typeface="黑体" panose="02010609060101010101" pitchFamily="2" charset="-122"/>
                <a:cs typeface="Times New Roman" panose="02020603050405020304" pitchFamily="18" charset="0"/>
              </a:rPr>
              <a:t>　</a:t>
            </a:r>
            <a:r>
              <a:rPr lang="en-US" altLang="zh-CN" sz="2200">
                <a:solidFill>
                  <a:srgbClr val="000000"/>
                </a:solidFill>
                <a:latin typeface="Times New Roman" panose="02020603050405020304" pitchFamily="18" charset="0"/>
                <a:ea typeface="黑体" panose="02010609060101010101" pitchFamily="2" charset="-122"/>
                <a:cs typeface="Times New Roman" panose="02020603050405020304" pitchFamily="18" charset="0"/>
              </a:rPr>
              <a:t> </a:t>
            </a:r>
            <a:endParaRPr lang="zh-CN" altLang="en-US" sz="2200"/>
          </a:p>
        </p:txBody>
      </p:sp>
      <p:sp>
        <p:nvSpPr>
          <p:cNvPr id="2" name="矩形 1"/>
          <p:cNvSpPr>
            <a:spLocks noChangeAspect="1"/>
          </p:cNvSpPr>
          <p:nvPr/>
        </p:nvSpPr>
        <p:spPr>
          <a:xfrm>
            <a:off x="553648" y="4559986"/>
            <a:ext cx="5126355" cy="49720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FF0000"/>
                </a:solidFill>
                <a:latin typeface="Times New Roman" panose="02020603050405020304" pitchFamily="18" charset="0"/>
                <a:ea typeface="黑体" panose="02010609060101010101" pitchFamily="2" charset="-122"/>
                <a:cs typeface="Times New Roman" panose="02020603050405020304" pitchFamily="18" charset="0"/>
              </a:rPr>
              <a:t>解析</a:t>
            </a:r>
            <a:r>
              <a:rPr lang="en-US" altLang="zh-CN" sz="2200">
                <a:solidFill>
                  <a:srgbClr val="FF0000"/>
                </a:solidFill>
                <a:latin typeface="Times New Roman" panose="02020603050405020304" pitchFamily="18" charset="0"/>
                <a:ea typeface="黑体" panose="02010609060101010101" pitchFamily="2" charset="-122"/>
                <a:cs typeface="Times New Roman" panose="02020603050405020304" pitchFamily="18" charset="0"/>
              </a:rPr>
              <a:t>:</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由平面法向量的定义可知</a:t>
            </a:r>
            <a:r>
              <a:rPr lang="en-US" altLang="zh-CN" sz="2200">
                <a:solidFill>
                  <a:srgbClr val="FF0000"/>
                </a:solidFill>
                <a:latin typeface="Times New Roman" panose="02020603050405020304" pitchFamily="18" charset="0"/>
                <a:cs typeface="Times New Roman" panose="02020603050405020304" pitchFamily="18" charset="0"/>
              </a:rPr>
              <a:t>,B</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项正确</a:t>
            </a:r>
            <a:r>
              <a:rPr lang="en-US" altLang="zh-CN" sz="2200" i="1">
                <a:solidFill>
                  <a:srgbClr val="FF0000"/>
                </a:solidFill>
                <a:latin typeface="Times New Roman" panose="02020603050405020304" pitchFamily="18" charset="0"/>
                <a:cs typeface="Times New Roman" panose="02020603050405020304" pitchFamily="18" charset="0"/>
              </a:rPr>
              <a:t>. </a:t>
            </a:r>
            <a:endParaRPr lang="zh-CN" altLang="zh-CN" sz="2200">
              <a:solidFill>
                <a:srgbClr val="FF0000"/>
              </a:solidFill>
              <a:latin typeface="NEU-BZ-S92"/>
              <a:ea typeface="方正书宋_GBK" pitchFamily="65" charset="-122"/>
              <a:cs typeface="Times New Roman" panose="02020603050405020304" pitchFamily="18" charset="0"/>
            </a:endParaRPr>
          </a:p>
        </p:txBody>
      </p:sp>
      <p:sp>
        <p:nvSpPr>
          <p:cNvPr id="7" name="TextBox 12"/>
          <p:cNvSpPr txBox="1"/>
          <p:nvPr/>
        </p:nvSpPr>
        <p:spPr>
          <a:xfrm>
            <a:off x="0" y="0"/>
            <a:ext cx="1620957" cy="52309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latin typeface="黑体" panose="02010609060101010101" pitchFamily="2" charset="-122"/>
                <a:ea typeface="黑体" panose="02010609060101010101" pitchFamily="2" charset="-122"/>
              </a:rPr>
              <a:t>小试牛刀</a:t>
            </a:r>
            <a:endParaRPr lang="zh-CN" altLang="en-US" sz="2800">
              <a:solidFill>
                <a:schemeClr val="bg1"/>
              </a:solidFill>
              <a:latin typeface="黑体" panose="02010609060101010101" pitchFamily="2" charset="-122"/>
              <a:ea typeface="黑体" panose="02010609060101010101" pitchFamily="2" charset="-122"/>
            </a:endParaRPr>
          </a:p>
        </p:txBody>
      </p:sp>
    </p:spTree>
  </p:cSld>
  <p:clrMapOvr>
    <a:masterClrMapping/>
  </p:clrMapOvr>
  <p:transition spd="slow">
    <p:cut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dur="50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015049" y="609992"/>
            <a:ext cx="3570208"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i="1">
                <a:solidFill>
                  <a:srgbClr val="000000"/>
                </a:solidFill>
                <a:latin typeface="Times New Roman" panose="02020603050405020304" pitchFamily="18" charset="0"/>
                <a:cs typeface="Times New Roman" panose="02020603050405020304" pitchFamily="18" charset="0"/>
              </a:rPr>
              <a:t>　</a:t>
            </a:r>
            <a:r>
              <a:rPr lang="en-US" altLang="zh-CN" sz="2200" b="1">
                <a:solidFill>
                  <a:srgbClr val="000000"/>
                </a:solidFill>
                <a:latin typeface="Times New Roman" panose="02020603050405020304" pitchFamily="18" charset="0"/>
                <a:cs typeface="Times New Roman" panose="02020603050405020304" pitchFamily="18" charset="0"/>
              </a:rPr>
              <a:t>3</a:t>
            </a:r>
            <a:r>
              <a:rPr lang="en-US" altLang="zh-CN" sz="2200" i="1">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空间平面的向量表示式</a:t>
            </a:r>
            <a:r>
              <a:rPr lang="en-US" altLang="zh-CN" sz="2200">
                <a:solidFill>
                  <a:srgbClr val="000000"/>
                </a:solidFill>
                <a:latin typeface="Times New Roman" panose="02020603050405020304"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p:txBody>
      </p:sp>
      <p:graphicFrame>
        <p:nvGraphicFramePr>
          <p:cNvPr id="3" name="对象 2"/>
          <p:cNvGraphicFramePr>
            <a:graphicFrameLocks noChangeAspect="1"/>
          </p:cNvGraphicFramePr>
          <p:nvPr/>
        </p:nvGraphicFramePr>
        <p:xfrm>
          <a:off x="267430" y="1528205"/>
          <a:ext cx="10445750" cy="1673225"/>
        </p:xfrm>
        <a:graphic>
          <a:graphicData uri="http://schemas.openxmlformats.org/presentationml/2006/ole">
            <mc:AlternateContent>
              <mc:Choice xmlns:v="urn:schemas-microsoft-com:vml" Requires="v">
                <p:oleObj spid="_x0000_s1040" name="文档" r:id="rId2" imgW="4942205" imgH="796925" progId="Word.Document.12">
                  <p:embed/>
                </p:oleObj>
              </mc:Choice>
              <mc:Fallback>
                <p:oleObj name="文档" r:id="rId2" imgW="4942205" imgH="796925" progId="Word.Document.12">
                  <p:embed/>
                  <p:pic>
                    <p:nvPicPr>
                      <p:cNvPr id="0" name="OLE substitute image"/>
                      <p:cNvPicPr/>
                      <p:nvPr/>
                    </p:nvPicPr>
                    <p:blipFill>
                      <a:blip r:embed="rId3"/>
                      <a:stretch>
                        <a:fillRect/>
                      </a:stretch>
                    </p:blipFill>
                    <p:spPr>
                      <a:xfrm>
                        <a:off x="267430" y="1528205"/>
                        <a:ext cx="10445750" cy="1673225"/>
                      </a:xfrm>
                      <a:prstGeom prst="rect">
                        <a:avLst/>
                      </a:prstGeom>
                    </p:spPr>
                  </p:pic>
                </p:oleObj>
              </mc:Fallback>
            </mc:AlternateContent>
          </a:graphicData>
        </a:graphic>
      </p:graphicFrame>
      <p:pic>
        <p:nvPicPr>
          <p:cNvPr id="6" name="L34.eps"/>
          <p:cNvPicPr/>
          <p:nvPr/>
        </p:nvPicPr>
        <p:blipFill>
          <a:blip r:embed="rId4"/>
          <a:stretch>
            <a:fillRect/>
          </a:stretch>
        </p:blipFill>
        <p:spPr>
          <a:xfrm>
            <a:off x="3436082" y="4040661"/>
            <a:ext cx="3051215" cy="1976326"/>
          </a:xfrm>
          <a:prstGeom prst="rect">
            <a:avLst/>
          </a:prstGeom>
        </p:spPr>
      </p:pic>
      <p:sp>
        <p:nvSpPr>
          <p:cNvPr id="7" name="TextBox 12"/>
          <p:cNvSpPr txBox="1"/>
          <p:nvPr/>
        </p:nvSpPr>
        <p:spPr>
          <a:xfrm>
            <a:off x="0" y="0"/>
            <a:ext cx="1620957" cy="52309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latin typeface="黑体" panose="02010609060101010101" pitchFamily="2" charset="-122"/>
                <a:ea typeface="黑体" panose="02010609060101010101" pitchFamily="2" charset="-122"/>
              </a:rPr>
              <a:t>探究新知</a:t>
            </a:r>
            <a:endParaRPr lang="zh-CN" altLang="en-US" sz="2800">
              <a:solidFill>
                <a:schemeClr val="bg1"/>
              </a:solidFill>
              <a:latin typeface="黑体" panose="02010609060101010101" pitchFamily="2" charset="-122"/>
              <a:ea typeface="黑体" panose="02010609060101010101" pitchFamily="2" charset="-122"/>
            </a:endParaRPr>
          </a:p>
        </p:txBody>
      </p:sp>
    </p:spTree>
  </p:cSld>
  <p:clrMapOvr>
    <a:masterClrMapping/>
  </p:clrMapOvr>
  <p:transition spd="slow">
    <p:cut thruBlk="1"/>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447824" y="626209"/>
            <a:ext cx="11402306" cy="16148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ct val="0"/>
              </a:spcAft>
              <a:tabLst>
                <a:tab pos="1029335"/>
                <a:tab pos="1850390"/>
                <a:tab pos="2538095"/>
                <a:tab pos="3221990"/>
              </a:tabLst>
            </a:pPr>
            <a:r>
              <a:rPr lang="en-US" altLang="zh-CN" sz="2200" b="1">
                <a:solidFill>
                  <a:srgbClr val="000000"/>
                </a:solidFill>
                <a:latin typeface="Times New Roman" panose="02020603050405020304" pitchFamily="18" charset="0"/>
                <a:cs typeface="Times New Roman" panose="02020603050405020304" pitchFamily="18" charset="0"/>
              </a:rPr>
              <a:t>                                                  4</a:t>
            </a:r>
            <a:r>
              <a:rPr lang="en-US" altLang="zh-CN" sz="2200" i="1">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平面的法向量</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50000"/>
              </a:lnSpc>
              <a:spcAft>
                <a:spcPct val="0"/>
              </a:spcAft>
            </a:pPr>
            <a:r>
              <a:rPr lang="zh-CN" altLang="zh-CN" sz="2200">
                <a:solidFill>
                  <a:srgbClr val="000000"/>
                </a:solidFill>
                <a:latin typeface="Times New Roman" panose="02020603050405020304" pitchFamily="18" charset="0"/>
                <a:cs typeface="Times New Roman" panose="02020603050405020304" pitchFamily="18" charset="0"/>
              </a:rPr>
              <a:t>如图</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直线</a:t>
            </a:r>
            <a:r>
              <a:rPr lang="en-US" altLang="zh-CN" sz="2200" i="1">
                <a:solidFill>
                  <a:srgbClr val="000000"/>
                </a:solidFill>
                <a:latin typeface="Times New Roman" panose="02020603050405020304" pitchFamily="18" charset="0"/>
                <a:cs typeface="Times New Roman" panose="02020603050405020304" pitchFamily="18" charset="0"/>
              </a:rPr>
              <a:t>l</a:t>
            </a:r>
            <a:r>
              <a:rPr lang="zh-CN" altLang="zh-CN" sz="2200">
                <a:solidFill>
                  <a:srgbClr val="000000"/>
                </a:solidFill>
                <a:latin typeface="NEU-BZ-S92"/>
                <a:cs typeface="宋体" panose="02010600030101010101" pitchFamily="2" charset="-122"/>
              </a:rPr>
              <a:t>⊥</a:t>
            </a:r>
            <a:r>
              <a:rPr lang="en-US" altLang="zh-CN" sz="2200" i="1">
                <a:solidFill>
                  <a:srgbClr val="000000"/>
                </a:solidFill>
                <a:latin typeface="Times New Roman" panose="02020603050405020304" pitchFamily="18" charset="0"/>
                <a:ea typeface="Microsoft Yi Baiti" panose="03000500000000000000" pitchFamily="66" charset="0"/>
                <a:cs typeface="Times New Roman" panose="02020603050405020304" pitchFamily="18" charset="0"/>
              </a:rPr>
              <a:t>α</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取直线</a:t>
            </a:r>
            <a:r>
              <a:rPr lang="en-US" altLang="zh-CN" sz="2200" i="1">
                <a:solidFill>
                  <a:srgbClr val="000000"/>
                </a:solidFill>
                <a:latin typeface="Times New Roman" panose="02020603050405020304" pitchFamily="18" charset="0"/>
                <a:cs typeface="Times New Roman" panose="02020603050405020304" pitchFamily="18" charset="0"/>
              </a:rPr>
              <a:t>l</a:t>
            </a:r>
            <a:r>
              <a:rPr lang="zh-CN" altLang="zh-CN" sz="2200">
                <a:solidFill>
                  <a:srgbClr val="000000"/>
                </a:solidFill>
                <a:latin typeface="Times New Roman" panose="02020603050405020304" pitchFamily="18" charset="0"/>
                <a:cs typeface="Times New Roman" panose="02020603050405020304" pitchFamily="18" charset="0"/>
              </a:rPr>
              <a:t>的方向向量</a:t>
            </a:r>
            <a:r>
              <a:rPr lang="en-US" altLang="zh-CN" sz="2200" b="1">
                <a:solidFill>
                  <a:srgbClr val="000000"/>
                </a:solidFill>
                <a:latin typeface="Times New Roman" panose="02020603050405020304" pitchFamily="18" charset="0"/>
                <a:cs typeface="Times New Roman" panose="02020603050405020304" pitchFamily="18" charset="0"/>
              </a:rPr>
              <a:t>a</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我们称向量</a:t>
            </a:r>
            <a:r>
              <a:rPr lang="en-US" altLang="zh-CN" sz="2200" b="1">
                <a:solidFill>
                  <a:srgbClr val="000000"/>
                </a:solidFill>
                <a:latin typeface="Times New Roman" panose="02020603050405020304" pitchFamily="18" charset="0"/>
                <a:cs typeface="Times New Roman" panose="02020603050405020304" pitchFamily="18" charset="0"/>
              </a:rPr>
              <a:t>a</a:t>
            </a:r>
            <a:r>
              <a:rPr lang="zh-CN" altLang="zh-CN" sz="2200">
                <a:solidFill>
                  <a:srgbClr val="000000"/>
                </a:solidFill>
                <a:latin typeface="Times New Roman" panose="02020603050405020304" pitchFamily="18" charset="0"/>
                <a:cs typeface="Times New Roman" panose="02020603050405020304" pitchFamily="18" charset="0"/>
              </a:rPr>
              <a:t>为平面</a:t>
            </a:r>
            <a:r>
              <a:rPr lang="en-US" altLang="zh-CN" sz="2200" i="1">
                <a:solidFill>
                  <a:srgbClr val="000000"/>
                </a:solidFill>
                <a:latin typeface="Times New Roman" panose="02020603050405020304" pitchFamily="18" charset="0"/>
                <a:ea typeface="Microsoft Yi Baiti" panose="03000500000000000000" pitchFamily="66" charset="0"/>
                <a:cs typeface="Times New Roman" panose="02020603050405020304" pitchFamily="18" charset="0"/>
              </a:rPr>
              <a:t>α</a:t>
            </a:r>
            <a:r>
              <a:rPr lang="zh-CN" altLang="zh-CN" sz="2200">
                <a:solidFill>
                  <a:srgbClr val="000000"/>
                </a:solidFill>
                <a:latin typeface="Times New Roman" panose="02020603050405020304" pitchFamily="18" charset="0"/>
                <a:cs typeface="Times New Roman" panose="02020603050405020304" pitchFamily="18" charset="0"/>
              </a:rPr>
              <a:t>的法向量</a:t>
            </a:r>
            <a:r>
              <a:rPr lang="en-US" altLang="zh-CN" sz="2200" i="1">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给定一个点</a:t>
            </a:r>
            <a:r>
              <a:rPr lang="en-US" altLang="zh-CN" sz="2200" i="1">
                <a:solidFill>
                  <a:srgbClr val="000000"/>
                </a:solidFill>
                <a:latin typeface="Times New Roman" panose="02020603050405020304" pitchFamily="18" charset="0"/>
                <a:cs typeface="Times New Roman" panose="02020603050405020304" pitchFamily="18" charset="0"/>
              </a:rPr>
              <a:t>A</a:t>
            </a:r>
            <a:r>
              <a:rPr lang="zh-CN" altLang="zh-CN" sz="2200">
                <a:solidFill>
                  <a:srgbClr val="000000"/>
                </a:solidFill>
                <a:latin typeface="Times New Roman" panose="02020603050405020304" pitchFamily="18" charset="0"/>
                <a:cs typeface="Times New Roman" panose="02020603050405020304" pitchFamily="18" charset="0"/>
              </a:rPr>
              <a:t>和一个向量</a:t>
            </a:r>
            <a:r>
              <a:rPr lang="en-US" altLang="zh-CN" sz="2200" b="1">
                <a:solidFill>
                  <a:srgbClr val="000000"/>
                </a:solidFill>
                <a:latin typeface="Times New Roman" panose="02020603050405020304" pitchFamily="18" charset="0"/>
                <a:cs typeface="Times New Roman" panose="02020603050405020304" pitchFamily="18" charset="0"/>
              </a:rPr>
              <a:t>a</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那么过点</a:t>
            </a:r>
            <a:r>
              <a:rPr lang="en-US" altLang="zh-CN" sz="2200" i="1">
                <a:solidFill>
                  <a:srgbClr val="000000"/>
                </a:solidFill>
                <a:latin typeface="Times New Roman" panose="02020603050405020304" pitchFamily="18" charset="0"/>
                <a:cs typeface="Times New Roman" panose="02020603050405020304" pitchFamily="18" charset="0"/>
              </a:rPr>
              <a:t>A</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且以向量</a:t>
            </a:r>
            <a:r>
              <a:rPr lang="en-US" altLang="zh-CN" sz="2200" b="1">
                <a:solidFill>
                  <a:srgbClr val="000000"/>
                </a:solidFill>
                <a:latin typeface="Times New Roman" panose="02020603050405020304" pitchFamily="18" charset="0"/>
                <a:cs typeface="Times New Roman" panose="02020603050405020304" pitchFamily="18" charset="0"/>
              </a:rPr>
              <a:t>a</a:t>
            </a:r>
            <a:r>
              <a:rPr lang="zh-CN" altLang="zh-CN" sz="2200">
                <a:solidFill>
                  <a:srgbClr val="000000"/>
                </a:solidFill>
                <a:latin typeface="Times New Roman" panose="02020603050405020304" pitchFamily="18" charset="0"/>
                <a:cs typeface="Times New Roman" panose="02020603050405020304" pitchFamily="18" charset="0"/>
              </a:rPr>
              <a:t>为法向量的平面完全确定</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可以表示为集合</a:t>
            </a:r>
            <a:endParaRPr lang="zh-CN" altLang="zh-CN" sz="2200">
              <a:solidFill>
                <a:srgbClr val="000000"/>
              </a:solidFill>
              <a:latin typeface="NEU-BZ-S92"/>
              <a:ea typeface="方正书宋_GBK" pitchFamily="65" charset="-122"/>
              <a:cs typeface="Times New Roman" panose="02020603050405020304" pitchFamily="18" charset="0"/>
            </a:endParaRPr>
          </a:p>
        </p:txBody>
      </p:sp>
      <p:graphicFrame>
        <p:nvGraphicFramePr>
          <p:cNvPr id="3" name="对象 2"/>
          <p:cNvGraphicFramePr>
            <a:graphicFrameLocks noChangeAspect="1"/>
          </p:cNvGraphicFramePr>
          <p:nvPr/>
        </p:nvGraphicFramePr>
        <p:xfrm>
          <a:off x="2597782" y="3142773"/>
          <a:ext cx="2908300" cy="374650"/>
        </p:xfrm>
        <a:graphic>
          <a:graphicData uri="http://schemas.openxmlformats.org/presentationml/2006/ole">
            <mc:AlternateContent>
              <mc:Choice xmlns:v="urn:schemas-microsoft-com:vml" Requires="v">
                <p:oleObj spid="_x0000_s1041" name="文档" r:id="rId3" imgW="1383030" imgH="180975" progId="Word.Document.12">
                  <p:embed/>
                </p:oleObj>
              </mc:Choice>
              <mc:Fallback>
                <p:oleObj name="文档" r:id="rId3" imgW="1383030" imgH="180975" progId="Word.Document.12">
                  <p:embed/>
                  <p:pic>
                    <p:nvPicPr>
                      <p:cNvPr id="0" name="OLE substitute image"/>
                      <p:cNvPicPr/>
                      <p:nvPr/>
                    </p:nvPicPr>
                    <p:blipFill>
                      <a:blip r:embed="rId4"/>
                      <a:stretch>
                        <a:fillRect/>
                      </a:stretch>
                    </p:blipFill>
                    <p:spPr>
                      <a:xfrm>
                        <a:off x="2597782" y="3142773"/>
                        <a:ext cx="2908300" cy="374650"/>
                      </a:xfrm>
                      <a:prstGeom prst="rect">
                        <a:avLst/>
                      </a:prstGeom>
                    </p:spPr>
                  </p:pic>
                </p:oleObj>
              </mc:Fallback>
            </mc:AlternateContent>
          </a:graphicData>
        </a:graphic>
      </p:graphicFrame>
      <p:pic>
        <p:nvPicPr>
          <p:cNvPr id="6" name="L35.eps"/>
          <p:cNvPicPr/>
          <p:nvPr/>
        </p:nvPicPr>
        <p:blipFill>
          <a:blip r:embed="rId5"/>
          <a:stretch>
            <a:fillRect/>
          </a:stretch>
        </p:blipFill>
        <p:spPr>
          <a:xfrm>
            <a:off x="4783673" y="2429360"/>
            <a:ext cx="2119662" cy="1801475"/>
          </a:xfrm>
          <a:prstGeom prst="rect">
            <a:avLst/>
          </a:prstGeom>
        </p:spPr>
      </p:pic>
      <p:sp>
        <p:nvSpPr>
          <p:cNvPr id="7" name="矩形 6"/>
          <p:cNvSpPr>
            <a:spLocks noChangeAspect="1"/>
          </p:cNvSpPr>
          <p:nvPr/>
        </p:nvSpPr>
        <p:spPr>
          <a:xfrm>
            <a:off x="447824" y="5131572"/>
            <a:ext cx="11472327" cy="13087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en-US" sz="2200">
                <a:solidFill>
                  <a:srgbClr val="FF0000"/>
                </a:solidFill>
                <a:latin typeface="Times New Roman" panose="02020603050405020304" pitchFamily="18" charset="0"/>
                <a:ea typeface="黑体" panose="02010609060101010101" pitchFamily="2" charset="-122"/>
                <a:cs typeface="Times New Roman" panose="02020603050405020304" pitchFamily="18" charset="0"/>
              </a:rPr>
              <a:t>点睛：</a:t>
            </a:r>
            <a:r>
              <a:rPr lang="zh-CN" altLang="zh-CN" sz="2200">
                <a:solidFill>
                  <a:srgbClr val="FF0000"/>
                </a:solidFill>
                <a:latin typeface="Times New Roman" panose="02020603050405020304" pitchFamily="18" charset="0"/>
                <a:ea typeface="仿宋" panose="02010609060101010101" pitchFamily="49" charset="-122"/>
                <a:cs typeface="Times New Roman" panose="02020603050405020304" pitchFamily="18" charset="0"/>
              </a:rPr>
              <a:t>空间中</a:t>
            </a:r>
            <a:r>
              <a:rPr lang="en-US" altLang="zh-CN" sz="2200">
                <a:solidFill>
                  <a:srgbClr val="FF0000"/>
                </a:solidFill>
                <a:latin typeface="Times New Roman" panose="02020603050405020304" pitchFamily="18" charset="0"/>
                <a:cs typeface="Times New Roman" panose="02020603050405020304" pitchFamily="18" charset="0"/>
              </a:rPr>
              <a:t>,</a:t>
            </a:r>
            <a:r>
              <a:rPr lang="zh-CN" altLang="zh-CN" sz="2200">
                <a:solidFill>
                  <a:srgbClr val="FF0000"/>
                </a:solidFill>
                <a:latin typeface="Times New Roman" panose="02020603050405020304" pitchFamily="18" charset="0"/>
                <a:ea typeface="仿宋" panose="02010609060101010101" pitchFamily="49" charset="-122"/>
                <a:cs typeface="Times New Roman" panose="02020603050405020304" pitchFamily="18" charset="0"/>
              </a:rPr>
              <a:t>一个向量成为直线</a:t>
            </a:r>
            <a:r>
              <a:rPr lang="en-US" altLang="zh-CN" sz="2200" i="1">
                <a:solidFill>
                  <a:srgbClr val="FF0000"/>
                </a:solidFill>
                <a:latin typeface="Times New Roman" panose="02020603050405020304" pitchFamily="18" charset="0"/>
                <a:cs typeface="Times New Roman" panose="02020603050405020304" pitchFamily="18" charset="0"/>
              </a:rPr>
              <a:t>l</a:t>
            </a:r>
            <a:r>
              <a:rPr lang="zh-CN" altLang="zh-CN" sz="2200">
                <a:solidFill>
                  <a:srgbClr val="FF0000"/>
                </a:solidFill>
                <a:latin typeface="Times New Roman" panose="02020603050405020304" pitchFamily="18" charset="0"/>
                <a:ea typeface="仿宋" panose="02010609060101010101" pitchFamily="49" charset="-122"/>
                <a:cs typeface="Times New Roman" panose="02020603050405020304" pitchFamily="18" charset="0"/>
              </a:rPr>
              <a:t>的方向向量</a:t>
            </a:r>
            <a:r>
              <a:rPr lang="en-US" altLang="zh-CN" sz="2200">
                <a:solidFill>
                  <a:srgbClr val="FF0000"/>
                </a:solidFill>
                <a:latin typeface="Times New Roman" panose="02020603050405020304" pitchFamily="18" charset="0"/>
                <a:cs typeface="Times New Roman" panose="02020603050405020304" pitchFamily="18" charset="0"/>
              </a:rPr>
              <a:t>,</a:t>
            </a:r>
            <a:r>
              <a:rPr lang="zh-CN" altLang="zh-CN" sz="2200">
                <a:solidFill>
                  <a:srgbClr val="FF0000"/>
                </a:solidFill>
                <a:latin typeface="Times New Roman" panose="02020603050405020304" pitchFamily="18" charset="0"/>
                <a:ea typeface="仿宋" panose="02010609060101010101" pitchFamily="49" charset="-122"/>
                <a:cs typeface="Times New Roman" panose="02020603050405020304" pitchFamily="18" charset="0"/>
              </a:rPr>
              <a:t>必须具备以下两个条件</a:t>
            </a:r>
            <a:r>
              <a:rPr lang="en-US" altLang="zh-CN" sz="2200">
                <a:solidFill>
                  <a:srgbClr val="FF0000"/>
                </a:solidFill>
                <a:latin typeface="Times New Roman" panose="02020603050405020304" pitchFamily="18" charset="0"/>
                <a:cs typeface="Times New Roman" panose="02020603050405020304" pitchFamily="18" charset="0"/>
              </a:rPr>
              <a:t>:</a:t>
            </a:r>
            <a:endParaRPr lang="en-US" altLang="zh-CN" sz="2200">
              <a:solidFill>
                <a:srgbClr val="FF0000"/>
              </a:solidFill>
              <a:latin typeface="Times New Roman" panose="02020603050405020304" pitchFamily="18" charset="0"/>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NEU-BZ-S92"/>
                <a:cs typeface="宋体" panose="02010600030101010101" pitchFamily="2" charset="-122"/>
              </a:rPr>
              <a:t>①</a:t>
            </a:r>
            <a:r>
              <a:rPr lang="zh-CN" altLang="zh-CN" sz="2200">
                <a:solidFill>
                  <a:srgbClr val="FF0000"/>
                </a:solidFill>
                <a:latin typeface="Times New Roman" panose="02020603050405020304" pitchFamily="18" charset="0"/>
                <a:ea typeface="仿宋" panose="02010609060101010101" pitchFamily="49" charset="-122"/>
                <a:cs typeface="Times New Roman" panose="02020603050405020304" pitchFamily="18" charset="0"/>
              </a:rPr>
              <a:t>是非零向量</a:t>
            </a:r>
            <a:r>
              <a:rPr lang="en-US" altLang="zh-CN" sz="2200">
                <a:solidFill>
                  <a:srgbClr val="FF0000"/>
                </a:solidFill>
                <a:latin typeface="Times New Roman" panose="02020603050405020304" pitchFamily="18" charset="0"/>
                <a:cs typeface="Times New Roman" panose="02020603050405020304" pitchFamily="18" charset="0"/>
              </a:rPr>
              <a:t>;</a:t>
            </a:r>
            <a:endParaRPr lang="en-US" altLang="zh-CN" sz="2200">
              <a:solidFill>
                <a:srgbClr val="FF0000"/>
              </a:solidFill>
              <a:latin typeface="Times New Roman" panose="02020603050405020304" pitchFamily="18" charset="0"/>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NEU-BZ-S92"/>
                <a:cs typeface="宋体" panose="02010600030101010101" pitchFamily="2" charset="-122"/>
              </a:rPr>
              <a:t>②</a:t>
            </a:r>
            <a:r>
              <a:rPr lang="zh-CN" altLang="zh-CN" sz="2200">
                <a:solidFill>
                  <a:srgbClr val="FF0000"/>
                </a:solidFill>
                <a:latin typeface="Times New Roman" panose="02020603050405020304" pitchFamily="18" charset="0"/>
                <a:ea typeface="仿宋" panose="02010609060101010101" pitchFamily="49" charset="-122"/>
                <a:cs typeface="Times New Roman" panose="02020603050405020304" pitchFamily="18" charset="0"/>
              </a:rPr>
              <a:t>向量所在的直线与</a:t>
            </a:r>
            <a:r>
              <a:rPr lang="en-US" altLang="zh-CN" sz="2200" i="1">
                <a:solidFill>
                  <a:srgbClr val="FF0000"/>
                </a:solidFill>
                <a:latin typeface="Times New Roman" panose="02020603050405020304" pitchFamily="18" charset="0"/>
                <a:cs typeface="Times New Roman" panose="02020603050405020304" pitchFamily="18" charset="0"/>
              </a:rPr>
              <a:t>l</a:t>
            </a:r>
            <a:r>
              <a:rPr lang="zh-CN" altLang="zh-CN" sz="2200">
                <a:solidFill>
                  <a:srgbClr val="FF0000"/>
                </a:solidFill>
                <a:latin typeface="Times New Roman" panose="02020603050405020304" pitchFamily="18" charset="0"/>
                <a:ea typeface="仿宋" panose="02010609060101010101" pitchFamily="49" charset="-122"/>
                <a:cs typeface="Times New Roman" panose="02020603050405020304" pitchFamily="18" charset="0"/>
              </a:rPr>
              <a:t>平行或重合</a:t>
            </a:r>
            <a:r>
              <a:rPr lang="en-US" altLang="zh-CN" sz="2200" i="1">
                <a:solidFill>
                  <a:srgbClr val="FF0000"/>
                </a:solidFill>
                <a:latin typeface="Times New Roman" panose="02020603050405020304" pitchFamily="18" charset="0"/>
                <a:cs typeface="Times New Roman" panose="02020603050405020304" pitchFamily="18" charset="0"/>
              </a:rPr>
              <a:t>.</a:t>
            </a:r>
            <a:endParaRPr lang="zh-CN" altLang="zh-CN" sz="2200">
              <a:solidFill>
                <a:srgbClr val="FF0000"/>
              </a:solidFill>
              <a:latin typeface="NEU-BZ-S92"/>
              <a:ea typeface="方正书宋_GBK" pitchFamily="65" charset="-122"/>
              <a:cs typeface="Times New Roman" panose="02020603050405020304" pitchFamily="18" charset="0"/>
            </a:endParaRPr>
          </a:p>
        </p:txBody>
      </p:sp>
    </p:spTree>
  </p:cSld>
  <p:clrMapOvr>
    <a:masterClrMapping/>
  </p:clrMapOvr>
  <p:transition spd="slow">
    <p:cut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190203" y="691252"/>
            <a:ext cx="10522465" cy="4972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anose="02020603050405020304" pitchFamily="18" charset="0"/>
                <a:cs typeface="Times New Roman" panose="02020603050405020304" pitchFamily="18" charset="0"/>
              </a:rPr>
              <a:t>2</a:t>
            </a:r>
            <a:r>
              <a:rPr lang="en-US" altLang="zh-CN" sz="2200">
                <a:solidFill>
                  <a:srgbClr val="000000"/>
                </a:solidFill>
                <a:latin typeface="NEU-BZ-S92"/>
                <a:ea typeface="方正书宋_GBK" pitchFamily="65" charset="-122"/>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若直线</a:t>
            </a:r>
            <a:r>
              <a:rPr lang="en-US" altLang="zh-CN" sz="2200" i="1">
                <a:solidFill>
                  <a:srgbClr val="000000"/>
                </a:solidFill>
                <a:latin typeface="Times New Roman" panose="02020603050405020304" pitchFamily="18" charset="0"/>
                <a:cs typeface="Times New Roman" panose="02020603050405020304" pitchFamily="18" charset="0"/>
              </a:rPr>
              <a:t>l</a:t>
            </a:r>
            <a:r>
              <a:rPr lang="zh-CN" altLang="zh-CN" sz="2200">
                <a:solidFill>
                  <a:srgbClr val="000000"/>
                </a:solidFill>
                <a:latin typeface="Times New Roman" panose="02020603050405020304" pitchFamily="18" charset="0"/>
                <a:cs typeface="Times New Roman" panose="02020603050405020304" pitchFamily="18" charset="0"/>
              </a:rPr>
              <a:t>过点</a:t>
            </a:r>
            <a:r>
              <a:rPr lang="en-US" altLang="zh-CN" sz="2200" i="1">
                <a:solidFill>
                  <a:srgbClr val="000000"/>
                </a:solidFill>
                <a:latin typeface="Times New Roman" panose="02020603050405020304" pitchFamily="18" charset="0"/>
                <a:cs typeface="Times New Roman" panose="02020603050405020304" pitchFamily="18" charset="0"/>
              </a:rPr>
              <a:t>A</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a:t>
            </a:r>
            <a:r>
              <a:rPr lang="en-US" altLang="zh-CN" sz="2200">
                <a:solidFill>
                  <a:srgbClr val="000000"/>
                </a:solidFill>
                <a:latin typeface="Times New Roman" panose="02020603050405020304" pitchFamily="18" charset="0"/>
                <a:cs typeface="Times New Roman" panose="02020603050405020304" pitchFamily="18" charset="0"/>
              </a:rPr>
              <a:t>1,3,4),</a:t>
            </a:r>
            <a:r>
              <a:rPr lang="en-US" altLang="zh-CN" sz="2200" i="1">
                <a:solidFill>
                  <a:srgbClr val="000000"/>
                </a:solidFill>
                <a:latin typeface="Times New Roman" panose="02020603050405020304" pitchFamily="18" charset="0"/>
                <a:cs typeface="Times New Roman" panose="02020603050405020304" pitchFamily="18" charset="0"/>
              </a:rPr>
              <a:t>B</a:t>
            </a:r>
            <a:r>
              <a:rPr lang="en-US" altLang="zh-CN" sz="2200">
                <a:solidFill>
                  <a:srgbClr val="000000"/>
                </a:solidFill>
                <a:latin typeface="Times New Roman" panose="02020603050405020304" pitchFamily="18" charset="0"/>
                <a:cs typeface="Times New Roman" panose="02020603050405020304" pitchFamily="18" charset="0"/>
              </a:rPr>
              <a:t>(1,2,1),</a:t>
            </a:r>
            <a:r>
              <a:rPr lang="zh-CN" altLang="zh-CN" sz="2200">
                <a:solidFill>
                  <a:srgbClr val="000000"/>
                </a:solidFill>
                <a:latin typeface="Times New Roman" panose="02020603050405020304" pitchFamily="18" charset="0"/>
                <a:cs typeface="Times New Roman" panose="02020603050405020304" pitchFamily="18" charset="0"/>
              </a:rPr>
              <a:t>则直线</a:t>
            </a:r>
            <a:r>
              <a:rPr lang="en-US" altLang="zh-CN" sz="2200" i="1">
                <a:solidFill>
                  <a:srgbClr val="000000"/>
                </a:solidFill>
                <a:latin typeface="Times New Roman" panose="02020603050405020304" pitchFamily="18" charset="0"/>
                <a:cs typeface="Times New Roman" panose="02020603050405020304" pitchFamily="18" charset="0"/>
              </a:rPr>
              <a:t>l</a:t>
            </a:r>
            <a:r>
              <a:rPr lang="zh-CN" altLang="zh-CN" sz="2200">
                <a:solidFill>
                  <a:srgbClr val="000000"/>
                </a:solidFill>
                <a:latin typeface="Times New Roman" panose="02020603050405020304" pitchFamily="18" charset="0"/>
                <a:cs typeface="Times New Roman" panose="02020603050405020304" pitchFamily="18" charset="0"/>
              </a:rPr>
              <a:t>的一个方向向量可以是</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i="1">
                <a:solidFill>
                  <a:srgbClr val="000000"/>
                </a:solidFill>
                <a:latin typeface="Times New Roman" panose="02020603050405020304" pitchFamily="18" charset="0"/>
                <a:cs typeface="Times New Roman" panose="02020603050405020304" pitchFamily="18" charset="0"/>
              </a:rPr>
              <a:t>　　</a:t>
            </a:r>
            <a:r>
              <a:rPr lang="en-US" altLang="zh-CN" sz="2200">
                <a:solidFill>
                  <a:srgbClr val="000000"/>
                </a:solidFill>
                <a:latin typeface="Times New Roman" panose="02020603050405020304"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p:txBody>
      </p:sp>
      <p:graphicFrame>
        <p:nvGraphicFramePr>
          <p:cNvPr id="3" name="对象 2"/>
          <p:cNvGraphicFramePr>
            <a:graphicFrameLocks noChangeAspect="1"/>
          </p:cNvGraphicFramePr>
          <p:nvPr/>
        </p:nvGraphicFramePr>
        <p:xfrm>
          <a:off x="563220" y="1360992"/>
          <a:ext cx="8135937" cy="2030412"/>
        </p:xfrm>
        <a:graphic>
          <a:graphicData uri="http://schemas.openxmlformats.org/presentationml/2006/ole">
            <mc:AlternateContent>
              <mc:Choice xmlns:v="urn:schemas-microsoft-com:vml" Requires="v">
                <p:oleObj spid="_x0000_s1042" name="文档" r:id="rId2" imgW="3840480" imgH="963295" progId="Word.Document.12">
                  <p:embed/>
                </p:oleObj>
              </mc:Choice>
              <mc:Fallback>
                <p:oleObj name="文档" r:id="rId2" imgW="3840480" imgH="963295" progId="Word.Document.12">
                  <p:embed/>
                  <p:pic>
                    <p:nvPicPr>
                      <p:cNvPr id="0" name="OLE substitute image"/>
                      <p:cNvPicPr/>
                      <p:nvPr/>
                    </p:nvPicPr>
                    <p:blipFill>
                      <a:blip r:embed="rId3"/>
                      <a:stretch>
                        <a:fillRect/>
                      </a:stretch>
                    </p:blipFill>
                    <p:spPr>
                      <a:xfrm>
                        <a:off x="563220" y="1360992"/>
                        <a:ext cx="8135937" cy="2030412"/>
                      </a:xfrm>
                      <a:prstGeom prst="rect">
                        <a:avLst/>
                      </a:prstGeom>
                    </p:spPr>
                  </p:pic>
                </p:oleObj>
              </mc:Fallback>
            </mc:AlternateContent>
          </a:graphicData>
        </a:graphic>
      </p:graphicFrame>
      <p:sp>
        <p:nvSpPr>
          <p:cNvPr id="6" name="矩形 5"/>
          <p:cNvSpPr>
            <a:spLocks noChangeAspect="1"/>
          </p:cNvSpPr>
          <p:nvPr/>
        </p:nvSpPr>
        <p:spPr>
          <a:xfrm>
            <a:off x="1170340" y="2199523"/>
            <a:ext cx="1383712"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zh-CN" sz="2200">
                <a:solidFill>
                  <a:srgbClr val="FF0000"/>
                </a:solidFill>
                <a:latin typeface="Arial" pitchFamily="34" charset="0"/>
                <a:ea typeface="黑体" panose="02010609060101010101" pitchFamily="2" charset="-122"/>
                <a:cs typeface="Times New Roman" panose="02020603050405020304" pitchFamily="18" charset="0"/>
              </a:rPr>
              <a:t>答案</a:t>
            </a:r>
            <a:r>
              <a:rPr lang="en-US" altLang="zh-CN" sz="2200">
                <a:solidFill>
                  <a:srgbClr val="FF0000"/>
                </a:solidFill>
                <a:latin typeface="Arial" pitchFamily="34" charset="0"/>
                <a:ea typeface="黑体" panose="02010609060101010101" pitchFamily="2" charset="-122"/>
                <a:cs typeface="Times New Roman" panose="02020603050405020304" pitchFamily="18" charset="0"/>
              </a:rPr>
              <a:t>:</a:t>
            </a:r>
            <a:r>
              <a:rPr lang="en-US" altLang="zh-CN" sz="2200">
                <a:solidFill>
                  <a:srgbClr val="FF0000"/>
                </a:solidFill>
                <a:latin typeface="Times New Roman" panose="02020603050405020304" pitchFamily="18" charset="0"/>
                <a:ea typeface="黑体" panose="02010609060101010101" pitchFamily="2" charset="-122"/>
              </a:rPr>
              <a:t>D</a:t>
            </a:r>
            <a:r>
              <a:rPr lang="zh-CN" altLang="zh-CN" sz="2200">
                <a:solidFill>
                  <a:srgbClr val="000000"/>
                </a:solidFill>
                <a:latin typeface="Times New Roman" panose="02020603050405020304" pitchFamily="18" charset="0"/>
                <a:ea typeface="黑体" panose="02010609060101010101" pitchFamily="2" charset="-122"/>
                <a:cs typeface="Times New Roman" panose="02020603050405020304" pitchFamily="18" charset="0"/>
              </a:rPr>
              <a:t>　</a:t>
            </a:r>
            <a:r>
              <a:rPr lang="en-US" altLang="zh-CN" sz="2200">
                <a:solidFill>
                  <a:srgbClr val="000000"/>
                </a:solidFill>
                <a:latin typeface="Times New Roman" panose="02020603050405020304" pitchFamily="18" charset="0"/>
                <a:ea typeface="黑体" panose="02010609060101010101" pitchFamily="2" charset="-122"/>
                <a:cs typeface="Times New Roman" panose="02020603050405020304" pitchFamily="18" charset="0"/>
              </a:rPr>
              <a:t> </a:t>
            </a:r>
            <a:endParaRPr lang="zh-CN" altLang="en-US" sz="2200"/>
          </a:p>
        </p:txBody>
      </p:sp>
      <p:graphicFrame>
        <p:nvGraphicFramePr>
          <p:cNvPr id="7" name="对象 6"/>
          <p:cNvGraphicFramePr>
            <a:graphicFrameLocks noChangeAspect="1"/>
          </p:cNvGraphicFramePr>
          <p:nvPr/>
        </p:nvGraphicFramePr>
        <p:xfrm>
          <a:off x="3161171" y="2227493"/>
          <a:ext cx="8128000" cy="506533"/>
        </p:xfrm>
        <a:graphic>
          <a:graphicData uri="http://schemas.openxmlformats.org/presentationml/2006/ole">
            <mc:AlternateContent>
              <mc:Choice xmlns:v="urn:schemas-microsoft-com:vml" Requires="v">
                <p:oleObj spid="_x0000_s1043" name="文档" r:id="rId4" imgW="3840480" imgH="243840" progId="Word.Document.12">
                  <p:embed/>
                </p:oleObj>
              </mc:Choice>
              <mc:Fallback>
                <p:oleObj name="文档" r:id="rId4" imgW="3840480" imgH="243840" progId="Word.Document.12">
                  <p:embed/>
                  <p:pic>
                    <p:nvPicPr>
                      <p:cNvPr id="0" name="OLE substitute image"/>
                      <p:cNvPicPr/>
                      <p:nvPr/>
                    </p:nvPicPr>
                    <p:blipFill>
                      <a:blip r:embed="rId5"/>
                      <a:stretch>
                        <a:fillRect/>
                      </a:stretch>
                    </p:blipFill>
                    <p:spPr>
                      <a:xfrm>
                        <a:off x="3161171" y="2227493"/>
                        <a:ext cx="8128000" cy="506533"/>
                      </a:xfrm>
                      <a:prstGeom prst="rect">
                        <a:avLst/>
                      </a:prstGeom>
                    </p:spPr>
                  </p:pic>
                </p:oleObj>
              </mc:Fallback>
            </mc:AlternateContent>
          </a:graphicData>
        </a:graphic>
      </p:graphicFrame>
      <p:sp>
        <p:nvSpPr>
          <p:cNvPr id="8" name="TextBox 12"/>
          <p:cNvSpPr txBox="1"/>
          <p:nvPr/>
        </p:nvSpPr>
        <p:spPr>
          <a:xfrm>
            <a:off x="0" y="0"/>
            <a:ext cx="1620957" cy="52309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latin typeface="黑体" panose="02010609060101010101" pitchFamily="2" charset="-122"/>
                <a:ea typeface="黑体" panose="02010609060101010101" pitchFamily="2" charset="-122"/>
              </a:rPr>
              <a:t>小试牛刀</a:t>
            </a:r>
            <a:endParaRPr lang="zh-CN" altLang="en-US" sz="2800">
              <a:solidFill>
                <a:schemeClr val="bg1"/>
              </a:solidFill>
              <a:latin typeface="黑体" panose="02010609060101010101" pitchFamily="2" charset="-122"/>
              <a:ea typeface="黑体" panose="02010609060101010101" pitchFamily="2" charset="-122"/>
            </a:endParaRPr>
          </a:p>
        </p:txBody>
      </p:sp>
      <p:graphicFrame>
        <p:nvGraphicFramePr>
          <p:cNvPr id="9" name="对象 8"/>
          <p:cNvGraphicFramePr>
            <a:graphicFrameLocks noChangeAspect="1"/>
          </p:cNvGraphicFramePr>
          <p:nvPr/>
        </p:nvGraphicFramePr>
        <p:xfrm>
          <a:off x="255928" y="3257137"/>
          <a:ext cx="10182225" cy="728663"/>
        </p:xfrm>
        <a:graphic>
          <a:graphicData uri="http://schemas.openxmlformats.org/presentationml/2006/ole">
            <mc:AlternateContent>
              <mc:Choice xmlns:v="urn:schemas-microsoft-com:vml" Requires="v">
                <p:oleObj spid="_x0000_s1044" name="文档" r:id="rId6" imgW="4819015" imgH="346075" progId="Word.Document.12">
                  <p:embed/>
                </p:oleObj>
              </mc:Choice>
              <mc:Fallback>
                <p:oleObj name="文档" r:id="rId6" imgW="4819015" imgH="346075" progId="Word.Document.12">
                  <p:embed/>
                  <p:pic>
                    <p:nvPicPr>
                      <p:cNvPr id="0" name="OLE substitute image"/>
                      <p:cNvPicPr/>
                      <p:nvPr/>
                    </p:nvPicPr>
                    <p:blipFill>
                      <a:blip r:embed="rId7"/>
                      <a:stretch>
                        <a:fillRect/>
                      </a:stretch>
                    </p:blipFill>
                    <p:spPr>
                      <a:xfrm>
                        <a:off x="255928" y="3257137"/>
                        <a:ext cx="10182225" cy="728663"/>
                      </a:xfrm>
                      <a:prstGeom prst="rect">
                        <a:avLst/>
                      </a:prstGeom>
                    </p:spPr>
                  </p:pic>
                </p:oleObj>
              </mc:Fallback>
            </mc:AlternateContent>
          </a:graphicData>
        </a:graphic>
      </p:graphicFrame>
      <p:sp>
        <p:nvSpPr>
          <p:cNvPr id="10" name="矩形 9"/>
          <p:cNvSpPr>
            <a:spLocks noChangeAspect="1"/>
          </p:cNvSpPr>
          <p:nvPr/>
        </p:nvSpPr>
        <p:spPr>
          <a:xfrm>
            <a:off x="450334" y="3931093"/>
            <a:ext cx="9793417" cy="4972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a:solidFill>
                  <a:srgbClr val="000000"/>
                </a:solidFill>
                <a:latin typeface="Times New Roman" panose="02020603050405020304" pitchFamily="18" charset="0"/>
                <a:cs typeface="Times New Roman" panose="02020603050405020304" pitchFamily="18" charset="0"/>
              </a:rPr>
              <a:t>A.(-1,2,-1)	 B.(1,2,1)</a:t>
            </a:r>
            <a:r>
              <a:rPr lang="en-US" altLang="zh-CN" sz="2200">
                <a:solidFill>
                  <a:srgbClr val="000000"/>
                </a:solidFill>
                <a:latin typeface="NEU-BZ-S92"/>
                <a:ea typeface="方正书宋_GBK" pitchFamily="65" charset="-122"/>
                <a:cs typeface="Times New Roman" panose="02020603050405020304" pitchFamily="18" charset="0"/>
              </a:rPr>
              <a:t>             </a:t>
            </a:r>
            <a:r>
              <a:rPr lang="en-US" altLang="zh-CN" sz="2200">
                <a:solidFill>
                  <a:srgbClr val="000000"/>
                </a:solidFill>
                <a:latin typeface="Times New Roman" panose="02020603050405020304" pitchFamily="18" charset="0"/>
              </a:rPr>
              <a:t>C.(1,2,-1)	         D.(-1,2,1)</a:t>
            </a:r>
            <a:endParaRPr lang="zh-CN" altLang="en-US" sz="2200"/>
          </a:p>
        </p:txBody>
      </p:sp>
      <p:sp>
        <p:nvSpPr>
          <p:cNvPr id="11" name="矩形 10"/>
          <p:cNvSpPr>
            <a:spLocks noChangeAspect="1"/>
          </p:cNvSpPr>
          <p:nvPr/>
        </p:nvSpPr>
        <p:spPr>
          <a:xfrm>
            <a:off x="1170340" y="4727638"/>
            <a:ext cx="1383712"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zh-CN" sz="2200">
                <a:solidFill>
                  <a:srgbClr val="FF0000"/>
                </a:solidFill>
                <a:latin typeface="Arial" pitchFamily="34" charset="0"/>
                <a:ea typeface="黑体" panose="02010609060101010101" pitchFamily="2" charset="-122"/>
                <a:cs typeface="Times New Roman" panose="02020603050405020304" pitchFamily="18" charset="0"/>
              </a:rPr>
              <a:t>答案</a:t>
            </a:r>
            <a:r>
              <a:rPr lang="en-US" altLang="zh-CN" sz="2200">
                <a:solidFill>
                  <a:srgbClr val="FF0000"/>
                </a:solidFill>
                <a:latin typeface="Arial" pitchFamily="34" charset="0"/>
                <a:ea typeface="黑体" panose="02010609060101010101" pitchFamily="2" charset="-122"/>
                <a:cs typeface="Times New Roman" panose="02020603050405020304" pitchFamily="18" charset="0"/>
              </a:rPr>
              <a:t>:</a:t>
            </a:r>
            <a:r>
              <a:rPr lang="en-US" altLang="zh-CN" sz="2200">
                <a:solidFill>
                  <a:srgbClr val="FF0000"/>
                </a:solidFill>
                <a:latin typeface="Times New Roman" panose="02020603050405020304" pitchFamily="18" charset="0"/>
                <a:ea typeface="黑体" panose="02010609060101010101" pitchFamily="2" charset="-122"/>
              </a:rPr>
              <a:t>A</a:t>
            </a:r>
            <a:r>
              <a:rPr lang="zh-CN" altLang="zh-CN" sz="2200">
                <a:solidFill>
                  <a:srgbClr val="FF0000"/>
                </a:solidFill>
                <a:latin typeface="Times New Roman" panose="02020603050405020304" pitchFamily="18" charset="0"/>
                <a:ea typeface="黑体" panose="02010609060101010101" pitchFamily="2" charset="-122"/>
                <a:cs typeface="Times New Roman" panose="02020603050405020304" pitchFamily="18" charset="0"/>
              </a:rPr>
              <a:t>　</a:t>
            </a:r>
            <a:r>
              <a:rPr lang="en-US" altLang="zh-CN" sz="2200">
                <a:solidFill>
                  <a:srgbClr val="000000"/>
                </a:solidFill>
                <a:latin typeface="Times New Roman" panose="02020603050405020304" pitchFamily="18" charset="0"/>
                <a:ea typeface="黑体" panose="02010609060101010101" pitchFamily="2" charset="-122"/>
                <a:cs typeface="Times New Roman" panose="02020603050405020304" pitchFamily="18" charset="0"/>
              </a:rPr>
              <a:t> </a:t>
            </a:r>
            <a:endParaRPr lang="zh-CN" altLang="en-US" sz="2200"/>
          </a:p>
        </p:txBody>
      </p:sp>
      <p:graphicFrame>
        <p:nvGraphicFramePr>
          <p:cNvPr id="12" name="对象 11"/>
          <p:cNvGraphicFramePr>
            <a:graphicFrameLocks noChangeAspect="1"/>
          </p:cNvGraphicFramePr>
          <p:nvPr/>
        </p:nvGraphicFramePr>
        <p:xfrm>
          <a:off x="2826263" y="4654291"/>
          <a:ext cx="8128000" cy="1143890"/>
        </p:xfrm>
        <a:graphic>
          <a:graphicData uri="http://schemas.openxmlformats.org/presentationml/2006/ole">
            <mc:AlternateContent>
              <mc:Choice xmlns:v="urn:schemas-microsoft-com:vml" Requires="v">
                <p:oleObj spid="_x0000_s1045" name="文档" r:id="rId8" imgW="3840480" imgH="545465" progId="Word.Document.12">
                  <p:embed/>
                </p:oleObj>
              </mc:Choice>
              <mc:Fallback>
                <p:oleObj name="文档" r:id="rId8" imgW="3840480" imgH="545465" progId="Word.Document.12">
                  <p:embed/>
                  <p:pic>
                    <p:nvPicPr>
                      <p:cNvPr id="0" name="OLE substitute image"/>
                      <p:cNvPicPr/>
                      <p:nvPr/>
                    </p:nvPicPr>
                    <p:blipFill>
                      <a:blip r:embed="rId9"/>
                      <a:stretch>
                        <a:fillRect/>
                      </a:stretch>
                    </p:blipFill>
                    <p:spPr>
                      <a:xfrm>
                        <a:off x="2826263" y="4654291"/>
                        <a:ext cx="8128000" cy="1143890"/>
                      </a:xfrm>
                      <a:prstGeom prst="rect">
                        <a:avLst/>
                      </a:prstGeom>
                    </p:spPr>
                  </p:pic>
                </p:oleObj>
              </mc:Fallback>
            </mc:AlternateContent>
          </a:graphicData>
        </a:graphic>
      </p:graphicFrame>
      <p:sp>
        <p:nvSpPr>
          <p:cNvPr id="13" name="矩形 12"/>
          <p:cNvSpPr>
            <a:spLocks noChangeAspect="1"/>
          </p:cNvSpPr>
          <p:nvPr/>
        </p:nvSpPr>
        <p:spPr>
          <a:xfrm>
            <a:off x="2826263" y="5881945"/>
            <a:ext cx="8128000" cy="902970"/>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令</a:t>
            </a:r>
            <a:r>
              <a:rPr lang="en-US" altLang="zh-CN" sz="2200" i="1">
                <a:solidFill>
                  <a:srgbClr val="FF0000"/>
                </a:solidFill>
                <a:latin typeface="Times New Roman" panose="02020603050405020304" pitchFamily="18" charset="0"/>
                <a:cs typeface="Times New Roman" panose="02020603050405020304" pitchFamily="18" charset="0"/>
              </a:rPr>
              <a:t>x=-</a:t>
            </a:r>
            <a:r>
              <a:rPr lang="en-US" altLang="zh-CN" sz="2200">
                <a:solidFill>
                  <a:srgbClr val="FF0000"/>
                </a:solidFill>
                <a:latin typeface="Times New Roman" panose="02020603050405020304" pitchFamily="18" charset="0"/>
                <a:cs typeface="Times New Roman" panose="02020603050405020304" pitchFamily="18" charset="0"/>
              </a:rPr>
              <a:t>1,</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则</a:t>
            </a:r>
            <a:r>
              <a:rPr lang="en-US" altLang="zh-CN" sz="2200" i="1">
                <a:solidFill>
                  <a:srgbClr val="FF0000"/>
                </a:solidFill>
                <a:latin typeface="Times New Roman" panose="02020603050405020304" pitchFamily="18" charset="0"/>
                <a:cs typeface="Times New Roman" panose="02020603050405020304" pitchFamily="18" charset="0"/>
              </a:rPr>
              <a:t>y=</a:t>
            </a:r>
            <a:r>
              <a:rPr lang="en-US" altLang="zh-CN" sz="2200">
                <a:solidFill>
                  <a:srgbClr val="FF0000"/>
                </a:solidFill>
                <a:latin typeface="Times New Roman" panose="02020603050405020304" pitchFamily="18" charset="0"/>
                <a:cs typeface="Times New Roman" panose="02020603050405020304" pitchFamily="18" charset="0"/>
              </a:rPr>
              <a:t>2,</a:t>
            </a:r>
            <a:r>
              <a:rPr lang="en-US" altLang="zh-CN" sz="2200" i="1">
                <a:solidFill>
                  <a:srgbClr val="FF0000"/>
                </a:solidFill>
                <a:latin typeface="Times New Roman" panose="02020603050405020304" pitchFamily="18" charset="0"/>
                <a:cs typeface="Times New Roman" panose="02020603050405020304" pitchFamily="18" charset="0"/>
              </a:rPr>
              <a:t>z=-</a:t>
            </a:r>
            <a:r>
              <a:rPr lang="en-US" altLang="zh-CN" sz="2200">
                <a:solidFill>
                  <a:srgbClr val="FF0000"/>
                </a:solidFill>
                <a:latin typeface="Times New Roman" panose="02020603050405020304" pitchFamily="18" charset="0"/>
                <a:cs typeface="Times New Roman" panose="02020603050405020304" pitchFamily="18" charset="0"/>
              </a:rPr>
              <a:t>1</a:t>
            </a:r>
            <a:r>
              <a:rPr lang="en-US" altLang="zh-CN" sz="2200" i="1">
                <a:solidFill>
                  <a:srgbClr val="FF0000"/>
                </a:solidFill>
                <a:latin typeface="Times New Roman" panose="02020603050405020304" pitchFamily="18" charset="0"/>
                <a:cs typeface="Times New Roman" panose="02020603050405020304" pitchFamily="18" charset="0"/>
              </a:rPr>
              <a:t>.</a:t>
            </a:r>
            <a:endParaRPr lang="zh-CN" altLang="zh-CN" sz="2200">
              <a:solidFill>
                <a:srgbClr val="FF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即平面</a:t>
            </a:r>
            <a:r>
              <a:rPr lang="en-US" altLang="zh-CN" sz="2200" i="1">
                <a:solidFill>
                  <a:srgbClr val="FF0000"/>
                </a:solidFill>
                <a:latin typeface="Times New Roman" panose="02020603050405020304" pitchFamily="18" charset="0"/>
                <a:cs typeface="Times New Roman" panose="02020603050405020304" pitchFamily="18" charset="0"/>
              </a:rPr>
              <a:t>ABC</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的一个法向量为</a:t>
            </a:r>
            <a:r>
              <a:rPr lang="en-US" altLang="zh-CN" sz="2200" b="1">
                <a:solidFill>
                  <a:srgbClr val="FF0000"/>
                </a:solidFill>
                <a:latin typeface="Times New Roman" panose="02020603050405020304" pitchFamily="18" charset="0"/>
                <a:cs typeface="Times New Roman" panose="02020603050405020304" pitchFamily="18" charset="0"/>
              </a:rPr>
              <a:t>n</a:t>
            </a:r>
            <a:r>
              <a:rPr lang="en-US" altLang="zh-CN" sz="2200" i="1">
                <a:solidFill>
                  <a:srgbClr val="FF0000"/>
                </a:solidFill>
                <a:latin typeface="Times New Roman" panose="02020603050405020304" pitchFamily="18" charset="0"/>
                <a:cs typeface="Times New Roman" panose="02020603050405020304" pitchFamily="18" charset="0"/>
              </a:rPr>
              <a:t>=</a:t>
            </a:r>
            <a:r>
              <a:rPr lang="en-US" altLang="zh-CN" sz="2200">
                <a:solidFill>
                  <a:srgbClr val="FF0000"/>
                </a:solidFill>
                <a:latin typeface="Times New Roman" panose="02020603050405020304" pitchFamily="18" charset="0"/>
                <a:cs typeface="Times New Roman" panose="02020603050405020304" pitchFamily="18" charset="0"/>
              </a:rPr>
              <a:t>(</a:t>
            </a:r>
            <a:r>
              <a:rPr lang="en-US" altLang="zh-CN" sz="2200" i="1">
                <a:solidFill>
                  <a:srgbClr val="FF0000"/>
                </a:solidFill>
                <a:latin typeface="Times New Roman" panose="02020603050405020304" pitchFamily="18" charset="0"/>
                <a:cs typeface="Times New Roman" panose="02020603050405020304" pitchFamily="18" charset="0"/>
              </a:rPr>
              <a:t>-</a:t>
            </a:r>
            <a:r>
              <a:rPr lang="en-US" altLang="zh-CN" sz="2200">
                <a:solidFill>
                  <a:srgbClr val="FF0000"/>
                </a:solidFill>
                <a:latin typeface="Times New Roman" panose="02020603050405020304" pitchFamily="18" charset="0"/>
                <a:cs typeface="Times New Roman" panose="02020603050405020304" pitchFamily="18" charset="0"/>
              </a:rPr>
              <a:t>1,2,</a:t>
            </a:r>
            <a:r>
              <a:rPr lang="en-US" altLang="zh-CN" sz="2200" i="1">
                <a:solidFill>
                  <a:srgbClr val="FF0000"/>
                </a:solidFill>
                <a:latin typeface="Times New Roman" panose="02020603050405020304" pitchFamily="18" charset="0"/>
                <a:cs typeface="Times New Roman" panose="02020603050405020304" pitchFamily="18" charset="0"/>
              </a:rPr>
              <a:t>-</a:t>
            </a:r>
            <a:r>
              <a:rPr lang="en-US" altLang="zh-CN" sz="2200">
                <a:solidFill>
                  <a:srgbClr val="FF0000"/>
                </a:solidFill>
                <a:latin typeface="Times New Roman" panose="02020603050405020304" pitchFamily="18" charset="0"/>
                <a:cs typeface="Times New Roman" panose="02020603050405020304" pitchFamily="18" charset="0"/>
              </a:rPr>
              <a:t>1)</a:t>
            </a:r>
            <a:r>
              <a:rPr lang="en-US" altLang="zh-CN" sz="2200" i="1">
                <a:solidFill>
                  <a:srgbClr val="FF0000"/>
                </a:solidFill>
                <a:latin typeface="Times New Roman" panose="02020603050405020304" pitchFamily="18" charset="0"/>
                <a:cs typeface="Times New Roman" panose="02020603050405020304" pitchFamily="18" charset="0"/>
              </a:rPr>
              <a:t>.</a:t>
            </a:r>
            <a:endParaRPr lang="zh-CN" altLang="zh-CN" sz="2200">
              <a:solidFill>
                <a:srgbClr val="FF0000"/>
              </a:solidFill>
              <a:latin typeface="NEU-BZ-S92"/>
              <a:ea typeface="方正书宋_GBK" pitchFamily="65" charset="-122"/>
              <a:cs typeface="Times New Roman" panose="02020603050405020304" pitchFamily="18" charset="0"/>
            </a:endParaRPr>
          </a:p>
        </p:txBody>
      </p:sp>
    </p:spTree>
  </p:cSld>
  <p:clrMapOvr>
    <a:masterClrMapping/>
  </p:clrMapOvr>
  <p:transition spd="slow">
    <p:cut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00"/>
                                        <p:tgtEl>
                                          <p:spTgt spid="7"/>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4" dur="50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down)">
                                      <p:cBhvr>
                                        <p:cTn id="17" dur="500"/>
                                        <p:tgtEl>
                                          <p:spTgt spid="11"/>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4" dur="50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wipe(down)">
                                      <p:cBhvr>
                                        <p:cTn id="22" dur="500"/>
                                        <p:tgtEl>
                                          <p:spTgt spid="12"/>
                                        </p:tgtEl>
                                      </p:cBhvr>
                                    </p:animEffect>
                                  </p:childTnLst>
                                </p:cTn>
                              </p:par>
                              <p:par>
                                <p:cTn id="23" presetID="22" presetClass="entr" presetSubtype="4" dur="500" fill="hold" grpId="0"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wipe(down)">
                                      <p:cBhvr>
                                        <p:cTn id="2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P spid="13"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a:spLocks noChangeAspect="1"/>
          </p:cNvSpPr>
          <p:nvPr/>
        </p:nvSpPr>
        <p:spPr>
          <a:xfrm>
            <a:off x="2427418" y="626209"/>
            <a:ext cx="5341527"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i="1">
                <a:solidFill>
                  <a:srgbClr val="000000"/>
                </a:solidFill>
                <a:latin typeface="Times New Roman" panose="02020603050405020304" pitchFamily="18" charset="0"/>
                <a:cs typeface="Times New Roman" panose="02020603050405020304" pitchFamily="18" charset="0"/>
              </a:rPr>
              <a:t>　</a:t>
            </a:r>
            <a:r>
              <a:rPr lang="zh-CN" altLang="zh-CN" sz="2200">
                <a:solidFill>
                  <a:srgbClr val="000000"/>
                </a:solidFill>
                <a:latin typeface="Arial" pitchFamily="34" charset="0"/>
                <a:ea typeface="黑体" panose="02010609060101010101" pitchFamily="2" charset="-122"/>
                <a:cs typeface="Times New Roman" panose="02020603050405020304" pitchFamily="18" charset="0"/>
              </a:rPr>
              <a:t>二、空间中直线、平面平行的向量表示</a:t>
            </a:r>
            <a:r>
              <a:rPr lang="en-US" altLang="zh-CN" sz="2200">
                <a:solidFill>
                  <a:srgbClr val="000000"/>
                </a:solidFill>
                <a:latin typeface="Arial" pitchFamily="34" charset="0"/>
                <a:ea typeface="黑体" panose="02010609060101010101" pitchFamily="2" charset="-122"/>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p:txBody>
      </p:sp>
      <p:graphicFrame>
        <p:nvGraphicFramePr>
          <p:cNvPr id="8" name="对象 7"/>
          <p:cNvGraphicFramePr>
            <a:graphicFrameLocks noChangeAspect="1"/>
          </p:cNvGraphicFramePr>
          <p:nvPr/>
        </p:nvGraphicFramePr>
        <p:xfrm>
          <a:off x="1617082" y="1389688"/>
          <a:ext cx="8142287" cy="5046663"/>
        </p:xfrm>
        <a:graphic>
          <a:graphicData uri="http://schemas.openxmlformats.org/presentationml/2006/ole">
            <mc:AlternateContent>
              <mc:Choice xmlns:v="urn:schemas-microsoft-com:vml" Requires="v">
                <p:oleObj spid="_x0000_s1046" name="文档" r:id="rId2" imgW="3935730" imgH="2432685" progId="Word.Document.12">
                  <p:embed/>
                </p:oleObj>
              </mc:Choice>
              <mc:Fallback>
                <p:oleObj name="文档" r:id="rId2" imgW="3935730" imgH="2432685" progId="Word.Document.12">
                  <p:embed/>
                  <p:pic>
                    <p:nvPicPr>
                      <p:cNvPr id="0" name="OLE substitute image"/>
                      <p:cNvPicPr/>
                      <p:nvPr/>
                    </p:nvPicPr>
                    <p:blipFill>
                      <a:blip r:embed="rId3"/>
                      <a:stretch>
                        <a:fillRect/>
                      </a:stretch>
                    </p:blipFill>
                    <p:spPr>
                      <a:xfrm>
                        <a:off x="1617082" y="1389688"/>
                        <a:ext cx="8142287" cy="5046663"/>
                      </a:xfrm>
                      <a:prstGeom prst="rect">
                        <a:avLst/>
                      </a:prstGeom>
                    </p:spPr>
                  </p:pic>
                </p:oleObj>
              </mc:Fallback>
            </mc:AlternateContent>
          </a:graphicData>
        </a:graphic>
      </p:graphicFrame>
      <p:sp>
        <p:nvSpPr>
          <p:cNvPr id="2" name="矩形 1"/>
          <p:cNvSpPr/>
          <p:nvPr/>
        </p:nvSpPr>
        <p:spPr>
          <a:xfrm>
            <a:off x="317156" y="5014423"/>
            <a:ext cx="11211698" cy="14198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en-US">
                <a:solidFill>
                  <a:srgbClr val="FF0000"/>
                </a:solidFill>
                <a:latin typeface="Times New Roman" panose="02020603050405020304" pitchFamily="18" charset="0"/>
                <a:ea typeface="黑体" panose="02010609060101010101" pitchFamily="2" charset="-122"/>
                <a:cs typeface="Times New Roman" panose="02020603050405020304" pitchFamily="18" charset="0"/>
              </a:rPr>
              <a:t>点睛：</a:t>
            </a:r>
            <a:r>
              <a:rPr lang="en-US" altLang="zh-CN" b="1">
                <a:solidFill>
                  <a:srgbClr val="FF0000"/>
                </a:solidFill>
                <a:latin typeface="Times New Roman" panose="02020603050405020304" pitchFamily="18" charset="0"/>
                <a:cs typeface="Times New Roman" panose="02020603050405020304" pitchFamily="18" charset="0"/>
              </a:rPr>
              <a:t>1</a:t>
            </a:r>
            <a:r>
              <a:rPr lang="en-US" altLang="zh-CN" i="1">
                <a:solidFill>
                  <a:srgbClr val="FF0000"/>
                </a:solidFill>
                <a:latin typeface="Times New Roman" panose="02020603050405020304" pitchFamily="18" charset="0"/>
                <a:cs typeface="Times New Roman" panose="02020603050405020304" pitchFamily="18" charset="0"/>
              </a:rPr>
              <a:t>.</a:t>
            </a:r>
            <a:r>
              <a:rPr lang="zh-CN" altLang="zh-CN">
                <a:solidFill>
                  <a:srgbClr val="FF0000"/>
                </a:solidFill>
                <a:latin typeface="Times New Roman" panose="02020603050405020304" pitchFamily="18" charset="0"/>
                <a:ea typeface="仿宋" panose="02010609060101010101" pitchFamily="49" charset="-122"/>
                <a:cs typeface="Times New Roman" panose="02020603050405020304" pitchFamily="18" charset="0"/>
              </a:rPr>
              <a:t>空间平行关系的本质是线线平行</a:t>
            </a:r>
            <a:r>
              <a:rPr lang="en-US" altLang="zh-CN">
                <a:solidFill>
                  <a:srgbClr val="FF0000"/>
                </a:solidFill>
                <a:latin typeface="Times New Roman" panose="02020603050405020304" pitchFamily="18" charset="0"/>
                <a:cs typeface="Times New Roman" panose="02020603050405020304" pitchFamily="18" charset="0"/>
              </a:rPr>
              <a:t>,</a:t>
            </a:r>
            <a:r>
              <a:rPr lang="zh-CN" altLang="zh-CN">
                <a:solidFill>
                  <a:srgbClr val="FF0000"/>
                </a:solidFill>
                <a:latin typeface="Times New Roman" panose="02020603050405020304" pitchFamily="18" charset="0"/>
                <a:ea typeface="仿宋" panose="02010609060101010101" pitchFamily="49" charset="-122"/>
                <a:cs typeface="Times New Roman" panose="02020603050405020304" pitchFamily="18" charset="0"/>
              </a:rPr>
              <a:t>根据共线向量定理</a:t>
            </a:r>
            <a:r>
              <a:rPr lang="en-US" altLang="zh-CN">
                <a:solidFill>
                  <a:srgbClr val="FF0000"/>
                </a:solidFill>
                <a:latin typeface="Times New Roman" panose="02020603050405020304" pitchFamily="18" charset="0"/>
                <a:cs typeface="Times New Roman" panose="02020603050405020304" pitchFamily="18" charset="0"/>
              </a:rPr>
              <a:t>,</a:t>
            </a:r>
            <a:r>
              <a:rPr lang="zh-CN" altLang="zh-CN">
                <a:solidFill>
                  <a:srgbClr val="FF0000"/>
                </a:solidFill>
                <a:latin typeface="Times New Roman" panose="02020603050405020304" pitchFamily="18" charset="0"/>
                <a:ea typeface="仿宋" panose="02010609060101010101" pitchFamily="49" charset="-122"/>
                <a:cs typeface="Times New Roman" panose="02020603050405020304" pitchFamily="18" charset="0"/>
              </a:rPr>
              <a:t>只需证明直线的方向向量</a:t>
            </a:r>
            <a:r>
              <a:rPr lang="en-US" altLang="zh-CN" b="1">
                <a:solidFill>
                  <a:srgbClr val="FF0000"/>
                </a:solidFill>
                <a:latin typeface="Times New Roman" panose="02020603050405020304" pitchFamily="18" charset="0"/>
                <a:ea typeface="Microsoft Yi Baiti" panose="03000500000000000000" pitchFamily="66" charset="0"/>
                <a:cs typeface="Times New Roman" panose="02020603050405020304" pitchFamily="18" charset="0"/>
              </a:rPr>
              <a:t>μ</a:t>
            </a:r>
            <a:r>
              <a:rPr lang="en-US" altLang="zh-CN" baseline="-25000">
                <a:solidFill>
                  <a:srgbClr val="FF0000"/>
                </a:solidFill>
                <a:latin typeface="Times New Roman" panose="02020603050405020304" pitchFamily="18" charset="0"/>
                <a:cs typeface="Times New Roman" panose="02020603050405020304" pitchFamily="18" charset="0"/>
              </a:rPr>
              <a:t>1</a:t>
            </a:r>
            <a:r>
              <a:rPr lang="zh-CN" altLang="zh-CN">
                <a:solidFill>
                  <a:srgbClr val="FF0000"/>
                </a:solidFill>
                <a:latin typeface="NEU-BZ-S92"/>
                <a:cs typeface="宋体" panose="02010600030101010101" pitchFamily="2" charset="-122"/>
              </a:rPr>
              <a:t>∥</a:t>
            </a:r>
            <a:r>
              <a:rPr lang="en-US" altLang="zh-CN" b="1">
                <a:solidFill>
                  <a:srgbClr val="FF0000"/>
                </a:solidFill>
                <a:latin typeface="Times New Roman" panose="02020603050405020304" pitchFamily="18" charset="0"/>
                <a:ea typeface="Microsoft Yi Baiti" panose="03000500000000000000" pitchFamily="66" charset="0"/>
                <a:cs typeface="Times New Roman" panose="02020603050405020304" pitchFamily="18" charset="0"/>
              </a:rPr>
              <a:t>μ</a:t>
            </a:r>
            <a:r>
              <a:rPr lang="en-US" altLang="zh-CN" baseline="-25000">
                <a:solidFill>
                  <a:srgbClr val="FF0000"/>
                </a:solidFill>
                <a:latin typeface="Times New Roman" panose="02020603050405020304" pitchFamily="18" charset="0"/>
                <a:cs typeface="Times New Roman" panose="02020603050405020304" pitchFamily="18" charset="0"/>
              </a:rPr>
              <a:t>2</a:t>
            </a:r>
            <a:r>
              <a:rPr lang="en-US" altLang="zh-CN" i="1">
                <a:solidFill>
                  <a:srgbClr val="FF0000"/>
                </a:solidFill>
                <a:latin typeface="Times New Roman" panose="02020603050405020304" pitchFamily="18" charset="0"/>
                <a:cs typeface="Times New Roman" panose="02020603050405020304" pitchFamily="18" charset="0"/>
              </a:rPr>
              <a:t>.</a:t>
            </a:r>
            <a:r>
              <a:rPr lang="zh-CN" altLang="zh-CN">
                <a:solidFill>
                  <a:srgbClr val="FF0000"/>
                </a:solidFill>
                <a:latin typeface="Times New Roman" panose="02020603050405020304" pitchFamily="18" charset="0"/>
                <a:ea typeface="仿宋" panose="02010609060101010101" pitchFamily="49" charset="-122"/>
                <a:cs typeface="Times New Roman" panose="02020603050405020304" pitchFamily="18" charset="0"/>
              </a:rPr>
              <a:t>此外</a:t>
            </a:r>
            <a:r>
              <a:rPr lang="en-US" altLang="zh-CN">
                <a:solidFill>
                  <a:srgbClr val="FF0000"/>
                </a:solidFill>
                <a:latin typeface="Times New Roman" panose="02020603050405020304" pitchFamily="18" charset="0"/>
                <a:cs typeface="Times New Roman" panose="02020603050405020304" pitchFamily="18" charset="0"/>
              </a:rPr>
              <a:t>,</a:t>
            </a:r>
            <a:r>
              <a:rPr lang="zh-CN" altLang="zh-CN">
                <a:solidFill>
                  <a:srgbClr val="FF0000"/>
                </a:solidFill>
                <a:latin typeface="Times New Roman" panose="02020603050405020304" pitchFamily="18" charset="0"/>
                <a:ea typeface="仿宋" panose="02010609060101010101" pitchFamily="49" charset="-122"/>
                <a:cs typeface="Times New Roman" panose="02020603050405020304" pitchFamily="18" charset="0"/>
              </a:rPr>
              <a:t>证明线面平行也可用共面向量定理</a:t>
            </a:r>
            <a:r>
              <a:rPr lang="en-US" altLang="zh-CN">
                <a:solidFill>
                  <a:srgbClr val="FF0000"/>
                </a:solidFill>
                <a:latin typeface="Times New Roman" panose="02020603050405020304" pitchFamily="18" charset="0"/>
                <a:cs typeface="Times New Roman" panose="02020603050405020304" pitchFamily="18" charset="0"/>
              </a:rPr>
              <a:t>,</a:t>
            </a:r>
            <a:r>
              <a:rPr lang="zh-CN" altLang="zh-CN">
                <a:solidFill>
                  <a:srgbClr val="FF0000"/>
                </a:solidFill>
                <a:latin typeface="Times New Roman" panose="02020603050405020304" pitchFamily="18" charset="0"/>
                <a:ea typeface="仿宋" panose="02010609060101010101" pitchFamily="49" charset="-122"/>
                <a:cs typeface="Times New Roman" panose="02020603050405020304" pitchFamily="18" charset="0"/>
              </a:rPr>
              <a:t>即只要证明这条直线的方向向量能够用平面内两个不共线向量线性表示即可</a:t>
            </a:r>
            <a:r>
              <a:rPr lang="en-US" altLang="zh-CN" i="1">
                <a:solidFill>
                  <a:srgbClr val="FF0000"/>
                </a:solidFill>
                <a:latin typeface="Times New Roman" panose="02020603050405020304" pitchFamily="18" charset="0"/>
                <a:cs typeface="Times New Roman" panose="02020603050405020304" pitchFamily="18" charset="0"/>
              </a:rPr>
              <a:t>.</a:t>
            </a:r>
            <a:endParaRPr lang="zh-CN" altLang="zh-CN">
              <a:solidFill>
                <a:srgbClr val="FF0000"/>
              </a:solidFill>
              <a:latin typeface="NEU-BZ-S92"/>
              <a:ea typeface="方正书宋_GBK" pitchFamily="65" charset="-122"/>
              <a:cs typeface="Times New Roman" panose="02020603050405020304" pitchFamily="18" charset="0"/>
            </a:endParaRPr>
          </a:p>
          <a:p>
            <a:pPr>
              <a:lnSpc>
                <a:spcPct val="120000"/>
              </a:lnSpc>
            </a:pPr>
            <a:r>
              <a:rPr lang="en-US" altLang="zh-CN" b="1">
                <a:solidFill>
                  <a:srgbClr val="FF0000"/>
                </a:solidFill>
                <a:latin typeface="Times New Roman" panose="02020603050405020304" pitchFamily="18" charset="0"/>
              </a:rPr>
              <a:t>2</a:t>
            </a:r>
            <a:r>
              <a:rPr lang="en-US" altLang="zh-CN" i="1">
                <a:solidFill>
                  <a:srgbClr val="FF0000"/>
                </a:solidFill>
                <a:latin typeface="Times New Roman" panose="02020603050405020304" pitchFamily="18" charset="0"/>
              </a:rPr>
              <a:t>.</a:t>
            </a:r>
            <a:r>
              <a:rPr lang="zh-CN" altLang="zh-CN">
                <a:solidFill>
                  <a:srgbClr val="FF0000"/>
                </a:solidFill>
                <a:latin typeface="Times New Roman" panose="02020603050405020304" pitchFamily="18" charset="0"/>
                <a:ea typeface="仿宋" panose="02010609060101010101" pitchFamily="49" charset="-122"/>
                <a:cs typeface="Times New Roman" panose="02020603050405020304" pitchFamily="18" charset="0"/>
              </a:rPr>
              <a:t>利用直线的方向向量证明直线与直线平行、直线与平面平行时</a:t>
            </a:r>
            <a:r>
              <a:rPr lang="en-US" altLang="zh-CN">
                <a:solidFill>
                  <a:srgbClr val="FF0000"/>
                </a:solidFill>
                <a:latin typeface="Times New Roman" panose="02020603050405020304" pitchFamily="18" charset="0"/>
              </a:rPr>
              <a:t>,</a:t>
            </a:r>
            <a:r>
              <a:rPr lang="zh-CN" altLang="zh-CN">
                <a:solidFill>
                  <a:srgbClr val="FF0000"/>
                </a:solidFill>
                <a:latin typeface="Times New Roman" panose="02020603050405020304" pitchFamily="18" charset="0"/>
                <a:ea typeface="仿宋" panose="02010609060101010101" pitchFamily="49" charset="-122"/>
                <a:cs typeface="Times New Roman" panose="02020603050405020304" pitchFamily="18" charset="0"/>
              </a:rPr>
              <a:t>要注意向量所在的直线与所证直线或平面无公共点</a:t>
            </a:r>
            <a:r>
              <a:rPr lang="en-US" altLang="zh-CN">
                <a:solidFill>
                  <a:srgbClr val="FF0000"/>
                </a:solidFill>
                <a:latin typeface="Times New Roman" panose="02020603050405020304" pitchFamily="18" charset="0"/>
              </a:rPr>
              <a:t>,</a:t>
            </a:r>
            <a:r>
              <a:rPr lang="zh-CN" altLang="zh-CN">
                <a:solidFill>
                  <a:srgbClr val="FF0000"/>
                </a:solidFill>
                <a:latin typeface="Times New Roman" panose="02020603050405020304" pitchFamily="18" charset="0"/>
                <a:ea typeface="仿宋" panose="02010609060101010101" pitchFamily="49" charset="-122"/>
                <a:cs typeface="Times New Roman" panose="02020603050405020304" pitchFamily="18" charset="0"/>
              </a:rPr>
              <a:t>证明平面与平面平行时也要注意两平面没有公共点</a:t>
            </a:r>
            <a:r>
              <a:rPr lang="en-US" altLang="zh-CN" i="1">
                <a:solidFill>
                  <a:srgbClr val="FF0000"/>
                </a:solidFill>
                <a:latin typeface="Times New Roman" panose="02020603050405020304" pitchFamily="18" charset="0"/>
              </a:rPr>
              <a:t>.</a:t>
            </a:r>
            <a:endParaRPr lang="zh-CN" altLang="en-US">
              <a:solidFill>
                <a:srgbClr val="FF0000"/>
              </a:solidFill>
            </a:endParaRPr>
          </a:p>
        </p:txBody>
      </p:sp>
      <p:sp>
        <p:nvSpPr>
          <p:cNvPr id="9" name="TextBox 12"/>
          <p:cNvSpPr txBox="1"/>
          <p:nvPr/>
        </p:nvSpPr>
        <p:spPr>
          <a:xfrm>
            <a:off x="0" y="0"/>
            <a:ext cx="1620957" cy="52309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latin typeface="黑体" panose="02010609060101010101" pitchFamily="2" charset="-122"/>
                <a:ea typeface="黑体" panose="02010609060101010101" pitchFamily="2" charset="-122"/>
              </a:rPr>
              <a:t>探究新知</a:t>
            </a:r>
            <a:endParaRPr lang="zh-CN" altLang="en-US" sz="2800">
              <a:solidFill>
                <a:schemeClr val="bg1"/>
              </a:solidFill>
              <a:latin typeface="黑体" panose="02010609060101010101" pitchFamily="2" charset="-122"/>
              <a:ea typeface="黑体" panose="02010609060101010101" pitchFamily="2" charset="-122"/>
            </a:endParaRPr>
          </a:p>
        </p:txBody>
      </p:sp>
    </p:spTree>
  </p:cSld>
  <p:clrMapOvr>
    <a:masterClrMapping/>
  </p:clrMapOvr>
  <p:transition spd="slow">
    <p:cut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2222" y="824560"/>
            <a:ext cx="11449222" cy="13087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a:solidFill>
                  <a:srgbClr val="000000"/>
                </a:solidFill>
                <a:latin typeface="Times New Roman" panose="02020603050405020304" pitchFamily="18" charset="0"/>
                <a:cs typeface="Times New Roman" panose="02020603050405020304" pitchFamily="18" charset="0"/>
              </a:rPr>
              <a:t>4.</a:t>
            </a:r>
            <a:r>
              <a:rPr lang="zh-CN" altLang="zh-CN" sz="2200">
                <a:solidFill>
                  <a:srgbClr val="000000"/>
                </a:solidFill>
                <a:latin typeface="Times New Roman" panose="02020603050405020304" pitchFamily="18" charset="0"/>
                <a:cs typeface="Times New Roman" panose="02020603050405020304" pitchFamily="18" charset="0"/>
              </a:rPr>
              <a:t>若两条直线的方向向量分别是</a:t>
            </a:r>
            <a:r>
              <a:rPr lang="en-US" altLang="zh-CN" sz="2200" b="1">
                <a:solidFill>
                  <a:srgbClr val="000000"/>
                </a:solidFill>
                <a:latin typeface="Times New Roman" panose="02020603050405020304" pitchFamily="18" charset="0"/>
                <a:cs typeface="Times New Roman" panose="02020603050405020304" pitchFamily="18" charset="0"/>
              </a:rPr>
              <a:t>a</a:t>
            </a:r>
            <a:r>
              <a:rPr lang="en-US" altLang="zh-CN" sz="2200" i="1">
                <a:solidFill>
                  <a:srgbClr val="000000"/>
                </a:solidFill>
                <a:latin typeface="Times New Roman" panose="02020603050405020304" pitchFamily="18" charset="0"/>
                <a:cs typeface="Times New Roman" panose="02020603050405020304" pitchFamily="18" charset="0"/>
              </a:rPr>
              <a:t>=</a:t>
            </a:r>
            <a:r>
              <a:rPr lang="en-US" altLang="zh-CN" sz="2200">
                <a:solidFill>
                  <a:srgbClr val="000000"/>
                </a:solidFill>
                <a:latin typeface="Times New Roman" panose="02020603050405020304" pitchFamily="18" charset="0"/>
                <a:cs typeface="Times New Roman" panose="02020603050405020304" pitchFamily="18" charset="0"/>
              </a:rPr>
              <a:t>(2,4,</a:t>
            </a:r>
            <a:r>
              <a:rPr lang="en-US" altLang="zh-CN" sz="2200" i="1">
                <a:solidFill>
                  <a:srgbClr val="000000"/>
                </a:solidFill>
                <a:latin typeface="Times New Roman" panose="02020603050405020304" pitchFamily="18" charset="0"/>
                <a:cs typeface="Times New Roman" panose="02020603050405020304" pitchFamily="18" charset="0"/>
              </a:rPr>
              <a:t>-</a:t>
            </a:r>
            <a:r>
              <a:rPr lang="en-US" altLang="zh-CN" sz="2200">
                <a:solidFill>
                  <a:srgbClr val="000000"/>
                </a:solidFill>
                <a:latin typeface="Times New Roman" panose="02020603050405020304" pitchFamily="18" charset="0"/>
                <a:cs typeface="Times New Roman" panose="02020603050405020304" pitchFamily="18" charset="0"/>
              </a:rPr>
              <a:t>5),</a:t>
            </a:r>
            <a:r>
              <a:rPr lang="en-US" altLang="zh-CN" sz="2200" b="1">
                <a:solidFill>
                  <a:srgbClr val="000000"/>
                </a:solidFill>
                <a:latin typeface="Times New Roman" panose="02020603050405020304" pitchFamily="18" charset="0"/>
                <a:cs typeface="Times New Roman" panose="02020603050405020304" pitchFamily="18" charset="0"/>
              </a:rPr>
              <a:t>b</a:t>
            </a:r>
            <a:r>
              <a:rPr lang="en-US" altLang="zh-CN" sz="2200" i="1">
                <a:solidFill>
                  <a:srgbClr val="000000"/>
                </a:solidFill>
                <a:latin typeface="Times New Roman" panose="02020603050405020304" pitchFamily="18" charset="0"/>
                <a:cs typeface="Times New Roman" panose="02020603050405020304" pitchFamily="18" charset="0"/>
              </a:rPr>
              <a:t>=</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a:t>
            </a:r>
            <a:r>
              <a:rPr lang="en-US" altLang="zh-CN" sz="2200">
                <a:solidFill>
                  <a:srgbClr val="000000"/>
                </a:solidFill>
                <a:latin typeface="Times New Roman" panose="02020603050405020304" pitchFamily="18" charset="0"/>
                <a:cs typeface="Times New Roman" panose="02020603050405020304" pitchFamily="18" charset="0"/>
              </a:rPr>
              <a:t>6,</a:t>
            </a:r>
            <a:r>
              <a:rPr lang="en-US" altLang="zh-CN" sz="2200" i="1">
                <a:solidFill>
                  <a:srgbClr val="000000"/>
                </a:solidFill>
                <a:latin typeface="Times New Roman" panose="02020603050405020304" pitchFamily="18" charset="0"/>
                <a:cs typeface="Times New Roman" panose="02020603050405020304" pitchFamily="18" charset="0"/>
              </a:rPr>
              <a:t>x</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y</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且两条直线平行</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则</a:t>
            </a:r>
            <a:r>
              <a:rPr lang="en-US" altLang="zh-CN" sz="2200" i="1">
                <a:solidFill>
                  <a:srgbClr val="000000"/>
                </a:solidFill>
                <a:latin typeface="Times New Roman" panose="02020603050405020304" pitchFamily="18" charset="0"/>
                <a:cs typeface="Times New Roman" panose="02020603050405020304" pitchFamily="18" charset="0"/>
              </a:rPr>
              <a:t>x=</a:t>
            </a:r>
            <a:r>
              <a:rPr lang="zh-CN" altLang="zh-CN" sz="2200" i="1" u="sng">
                <a:solidFill>
                  <a:srgbClr val="FF0000"/>
                </a:solidFill>
                <a:uFill>
                  <a:solidFill>
                    <a:srgbClr val="000000"/>
                  </a:solidFill>
                </a:uFill>
                <a:latin typeface="Times New Roman" panose="02020603050405020304" pitchFamily="18" charset="0"/>
                <a:cs typeface="Times New Roman" panose="02020603050405020304" pitchFamily="18" charset="0"/>
              </a:rPr>
              <a:t>　　　</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y=</a:t>
            </a:r>
            <a:r>
              <a:rPr lang="zh-CN" altLang="zh-CN" sz="2200" i="1" u="sng">
                <a:solidFill>
                  <a:srgbClr val="FF0000"/>
                </a:solidFill>
                <a:uFill>
                  <a:solidFill>
                    <a:srgbClr val="000000"/>
                  </a:solidFill>
                </a:uFill>
                <a:latin typeface="Times New Roman" panose="02020603050405020304" pitchFamily="18" charset="0"/>
                <a:cs typeface="Times New Roman" panose="02020603050405020304" pitchFamily="18" charset="0"/>
              </a:rPr>
              <a:t>　　　</a:t>
            </a:r>
            <a:r>
              <a:rPr lang="en-US" altLang="zh-CN" sz="2200" i="1">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宋体" panose="02010600030101010101" pitchFamily="2" charset="-122"/>
                <a:ea typeface="方正书宋_GBK" pitchFamily="65" charset="-122"/>
                <a:cs typeface="Times New Roman" panose="02020603050405020304" pitchFamily="18" charset="0"/>
              </a:rPr>
              <a:t> </a:t>
            </a:r>
            <a:endParaRPr lang="en-US" altLang="zh-CN" sz="2200" i="1">
              <a:solidFill>
                <a:srgbClr val="000000"/>
              </a:solidFill>
              <a:latin typeface="宋体" panose="02010600030101010101" pitchFamily="2" charset="-12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i="1">
              <a:solidFill>
                <a:srgbClr val="000000"/>
              </a:solidFill>
              <a:latin typeface="宋体" panose="02010600030101010101" pitchFamily="2" charset="-12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endParaRPr lang="zh-CN" altLang="zh-CN" sz="2200">
              <a:solidFill>
                <a:srgbClr val="000000"/>
              </a:solidFill>
              <a:latin typeface="NEU-BZ-S92"/>
              <a:ea typeface="方正书宋_GBK" pitchFamily="65" charset="-122"/>
              <a:cs typeface="Times New Roman" panose="02020603050405020304" pitchFamily="18" charset="0"/>
            </a:endParaRPr>
          </a:p>
        </p:txBody>
      </p:sp>
      <p:sp>
        <p:nvSpPr>
          <p:cNvPr id="3" name="矩形 2"/>
          <p:cNvSpPr>
            <a:spLocks noChangeAspect="1"/>
          </p:cNvSpPr>
          <p:nvPr/>
        </p:nvSpPr>
        <p:spPr>
          <a:xfrm>
            <a:off x="450335" y="1629855"/>
            <a:ext cx="1838965"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zh-CN" sz="2200">
                <a:solidFill>
                  <a:srgbClr val="FF0000"/>
                </a:solidFill>
                <a:latin typeface="Times New Roman" panose="02020603050405020304" pitchFamily="18" charset="0"/>
                <a:ea typeface="黑体" panose="02010609060101010101" pitchFamily="2" charset="-122"/>
                <a:cs typeface="Times New Roman" panose="02020603050405020304" pitchFamily="18" charset="0"/>
              </a:rPr>
              <a:t>答案</a:t>
            </a:r>
            <a:r>
              <a:rPr lang="en-US" altLang="zh-CN" sz="2200">
                <a:solidFill>
                  <a:srgbClr val="FF0000"/>
                </a:solidFill>
                <a:latin typeface="Times New Roman" panose="02020603050405020304" pitchFamily="18" charset="0"/>
                <a:ea typeface="黑体" panose="02010609060101010101" pitchFamily="2" charset="-122"/>
              </a:rPr>
              <a:t>:</a:t>
            </a:r>
            <a:r>
              <a:rPr lang="en-US" altLang="zh-CN" sz="2200" i="1">
                <a:solidFill>
                  <a:srgbClr val="FF0000"/>
                </a:solidFill>
                <a:latin typeface="Times New Roman" panose="02020603050405020304" pitchFamily="18" charset="0"/>
              </a:rPr>
              <a:t>-</a:t>
            </a:r>
            <a:r>
              <a:rPr lang="en-US" altLang="zh-CN" sz="2200">
                <a:solidFill>
                  <a:srgbClr val="FF0000"/>
                </a:solidFill>
                <a:latin typeface="Times New Roman" panose="02020603050405020304" pitchFamily="18" charset="0"/>
              </a:rPr>
              <a:t>12</a:t>
            </a:r>
            <a:r>
              <a:rPr lang="zh-CN" altLang="en-US" sz="2200">
                <a:solidFill>
                  <a:srgbClr val="FF0000"/>
                </a:solidFill>
                <a:latin typeface="Times New Roman" panose="02020603050405020304" pitchFamily="18" charset="0"/>
              </a:rPr>
              <a:t>；</a:t>
            </a:r>
            <a:r>
              <a:rPr lang="en-US" altLang="zh-CN" sz="2200">
                <a:solidFill>
                  <a:srgbClr val="FF0000"/>
                </a:solidFill>
                <a:latin typeface="Times New Roman" panose="02020603050405020304" pitchFamily="18" charset="0"/>
              </a:rPr>
              <a:t>15 </a:t>
            </a:r>
            <a:endParaRPr lang="zh-CN" altLang="en-US" sz="2200">
              <a:solidFill>
                <a:srgbClr val="FF0000"/>
              </a:solidFill>
            </a:endParaRPr>
          </a:p>
        </p:txBody>
      </p:sp>
      <p:graphicFrame>
        <p:nvGraphicFramePr>
          <p:cNvPr id="6" name="对象 5"/>
          <p:cNvGraphicFramePr>
            <a:graphicFrameLocks noChangeAspect="1"/>
          </p:cNvGraphicFramePr>
          <p:nvPr/>
        </p:nvGraphicFramePr>
        <p:xfrm>
          <a:off x="450335" y="2404365"/>
          <a:ext cx="10817225" cy="588962"/>
        </p:xfrm>
        <a:graphic>
          <a:graphicData uri="http://schemas.openxmlformats.org/presentationml/2006/ole">
            <mc:AlternateContent>
              <mc:Choice xmlns:v="urn:schemas-microsoft-com:vml" Requires="v">
                <p:oleObj spid="_x0000_s1047" name="文档" r:id="rId2" imgW="5119370" imgH="280670" progId="Word.Document.12">
                  <p:embed/>
                </p:oleObj>
              </mc:Choice>
              <mc:Fallback>
                <p:oleObj name="文档" r:id="rId2" imgW="5119370" imgH="280670" progId="Word.Document.12">
                  <p:embed/>
                  <p:pic>
                    <p:nvPicPr>
                      <p:cNvPr id="0" name="OLE substitute image"/>
                      <p:cNvPicPr/>
                      <p:nvPr/>
                    </p:nvPicPr>
                    <p:blipFill>
                      <a:blip r:embed="rId3"/>
                      <a:stretch>
                        <a:fillRect/>
                      </a:stretch>
                    </p:blipFill>
                    <p:spPr>
                      <a:xfrm>
                        <a:off x="450335" y="2404365"/>
                        <a:ext cx="10817225" cy="588962"/>
                      </a:xfrm>
                      <a:prstGeom prst="rect">
                        <a:avLst/>
                      </a:prstGeom>
                    </p:spPr>
                  </p:pic>
                </p:oleObj>
              </mc:Fallback>
            </mc:AlternateContent>
          </a:graphicData>
        </a:graphic>
      </p:graphicFrame>
      <p:sp>
        <p:nvSpPr>
          <p:cNvPr id="7" name="矩形 6"/>
          <p:cNvSpPr>
            <a:spLocks noChangeAspect="1"/>
          </p:cNvSpPr>
          <p:nvPr/>
        </p:nvSpPr>
        <p:spPr>
          <a:xfrm>
            <a:off x="450334" y="4992240"/>
            <a:ext cx="10164119" cy="902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FF0000"/>
                </a:solidFill>
                <a:latin typeface="Times New Roman" panose="02020603050405020304" pitchFamily="18" charset="0"/>
                <a:ea typeface="黑体" panose="02010609060101010101" pitchFamily="2" charset="-122"/>
                <a:cs typeface="Times New Roman" panose="02020603050405020304" pitchFamily="18" charset="0"/>
              </a:rPr>
              <a:t>答案</a:t>
            </a:r>
            <a:r>
              <a:rPr lang="en-US" altLang="zh-CN" sz="2200">
                <a:solidFill>
                  <a:srgbClr val="FF0000"/>
                </a:solidFill>
                <a:latin typeface="Times New Roman" panose="02020603050405020304" pitchFamily="18" charset="0"/>
                <a:ea typeface="黑体" panose="02010609060101010101" pitchFamily="2" charset="-122"/>
                <a:cs typeface="Times New Roman" panose="02020603050405020304" pitchFamily="18" charset="0"/>
              </a:rPr>
              <a:t>:</a:t>
            </a:r>
            <a:r>
              <a:rPr lang="zh-CN" altLang="zh-CN" sz="2200">
                <a:solidFill>
                  <a:srgbClr val="FF0000"/>
                </a:solidFill>
                <a:latin typeface="Times New Roman" panose="02020603050405020304" pitchFamily="18" charset="0"/>
                <a:cs typeface="Times New Roman" panose="02020603050405020304" pitchFamily="18" charset="0"/>
              </a:rPr>
              <a:t>平行</a:t>
            </a:r>
            <a:r>
              <a:rPr lang="zh-CN" altLang="zh-CN" sz="2200" i="1">
                <a:solidFill>
                  <a:srgbClr val="FF0000"/>
                </a:solidFill>
                <a:latin typeface="Times New Roman" panose="02020603050405020304" pitchFamily="18" charset="0"/>
                <a:cs typeface="Times New Roman" panose="02020603050405020304" pitchFamily="18" charset="0"/>
              </a:rPr>
              <a:t>　</a:t>
            </a:r>
            <a:endParaRPr lang="en-US" altLang="zh-CN" sz="2200" i="1">
              <a:solidFill>
                <a:srgbClr val="FF0000"/>
              </a:solidFill>
              <a:latin typeface="Times New Roman" panose="02020603050405020304" pitchFamily="18" charset="0"/>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Times New Roman" panose="02020603050405020304" pitchFamily="18" charset="0"/>
                <a:ea typeface="黑体" panose="02010609060101010101" pitchFamily="2" charset="-122"/>
                <a:cs typeface="Times New Roman" panose="02020603050405020304" pitchFamily="18" charset="0"/>
              </a:rPr>
              <a:t>解析</a:t>
            </a:r>
            <a:r>
              <a:rPr lang="en-US" altLang="zh-CN" sz="2200">
                <a:solidFill>
                  <a:srgbClr val="FF0000"/>
                </a:solidFill>
                <a:latin typeface="Times New Roman" panose="02020603050405020304" pitchFamily="18" charset="0"/>
                <a:ea typeface="黑体" panose="02010609060101010101" pitchFamily="2" charset="-122"/>
                <a:cs typeface="Times New Roman" panose="02020603050405020304" pitchFamily="18" charset="0"/>
              </a:rPr>
              <a:t>:</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因为</a:t>
            </a:r>
            <a:r>
              <a:rPr lang="en-US" altLang="zh-CN" sz="2200" b="1" err="1">
                <a:solidFill>
                  <a:srgbClr val="FF0000"/>
                </a:solidFill>
                <a:latin typeface="Times New Roman" panose="02020603050405020304" pitchFamily="18" charset="0"/>
                <a:cs typeface="Times New Roman" panose="02020603050405020304" pitchFamily="18" charset="0"/>
              </a:rPr>
              <a:t>u</a:t>
            </a:r>
            <a:r>
              <a:rPr lang="en-US" altLang="zh-CN" sz="2200" err="1">
                <a:solidFill>
                  <a:srgbClr val="FF0000"/>
                </a:solidFill>
                <a:latin typeface="Times New Roman" panose="02020603050405020304" pitchFamily="18" charset="0"/>
                <a:cs typeface="Times New Roman" panose="02020603050405020304" pitchFamily="18" charset="0"/>
              </a:rPr>
              <a:t>·</a:t>
            </a:r>
            <a:r>
              <a:rPr lang="en-US" altLang="zh-CN" sz="2200" b="1" err="1">
                <a:solidFill>
                  <a:srgbClr val="FF0000"/>
                </a:solidFill>
                <a:latin typeface="Times New Roman" panose="02020603050405020304" pitchFamily="18" charset="0"/>
                <a:cs typeface="Times New Roman" panose="02020603050405020304" pitchFamily="18" charset="0"/>
              </a:rPr>
              <a:t>n</a:t>
            </a:r>
            <a:r>
              <a:rPr lang="en-US" altLang="zh-CN" sz="2200" i="1">
                <a:solidFill>
                  <a:srgbClr val="FF0000"/>
                </a:solidFill>
                <a:latin typeface="Times New Roman" panose="02020603050405020304" pitchFamily="18" charset="0"/>
                <a:cs typeface="Times New Roman" panose="02020603050405020304" pitchFamily="18" charset="0"/>
              </a:rPr>
              <a:t>=</a:t>
            </a:r>
            <a:r>
              <a:rPr lang="en-US" altLang="zh-CN" sz="2200">
                <a:solidFill>
                  <a:srgbClr val="FF0000"/>
                </a:solidFill>
                <a:latin typeface="Times New Roman" panose="02020603050405020304" pitchFamily="18" charset="0"/>
                <a:cs typeface="Times New Roman" panose="02020603050405020304" pitchFamily="18" charset="0"/>
              </a:rPr>
              <a:t>(</a:t>
            </a:r>
            <a:r>
              <a:rPr lang="en-US" altLang="zh-CN" sz="2200" i="1">
                <a:solidFill>
                  <a:srgbClr val="FF0000"/>
                </a:solidFill>
                <a:latin typeface="Times New Roman" panose="02020603050405020304" pitchFamily="18" charset="0"/>
                <a:cs typeface="Times New Roman" panose="02020603050405020304" pitchFamily="18" charset="0"/>
              </a:rPr>
              <a:t>-</a:t>
            </a:r>
            <a:r>
              <a:rPr lang="en-US" altLang="zh-CN" sz="2200">
                <a:solidFill>
                  <a:srgbClr val="FF0000"/>
                </a:solidFill>
                <a:latin typeface="Times New Roman" panose="02020603050405020304" pitchFamily="18" charset="0"/>
                <a:cs typeface="Times New Roman" panose="02020603050405020304" pitchFamily="18" charset="0"/>
              </a:rPr>
              <a:t>1,2,</a:t>
            </a:r>
            <a:r>
              <a:rPr lang="en-US" altLang="zh-CN" sz="2200" i="1">
                <a:solidFill>
                  <a:srgbClr val="FF0000"/>
                </a:solidFill>
                <a:latin typeface="Times New Roman" panose="02020603050405020304" pitchFamily="18" charset="0"/>
                <a:cs typeface="Times New Roman" panose="02020603050405020304" pitchFamily="18" charset="0"/>
              </a:rPr>
              <a:t>-</a:t>
            </a:r>
            <a:r>
              <a:rPr lang="en-US" altLang="zh-CN" sz="2200">
                <a:solidFill>
                  <a:srgbClr val="FF0000"/>
                </a:solidFill>
                <a:latin typeface="Times New Roman" panose="02020603050405020304" pitchFamily="18" charset="0"/>
                <a:cs typeface="Times New Roman" panose="02020603050405020304" pitchFamily="18" charset="0"/>
              </a:rPr>
              <a:t>3)·(4,</a:t>
            </a:r>
            <a:r>
              <a:rPr lang="en-US" altLang="zh-CN" sz="2200" i="1">
                <a:solidFill>
                  <a:srgbClr val="FF0000"/>
                </a:solidFill>
                <a:latin typeface="Times New Roman" panose="02020603050405020304" pitchFamily="18" charset="0"/>
                <a:cs typeface="Times New Roman" panose="02020603050405020304" pitchFamily="18" charset="0"/>
              </a:rPr>
              <a:t>-</a:t>
            </a:r>
            <a:r>
              <a:rPr lang="en-US" altLang="zh-CN" sz="2200">
                <a:solidFill>
                  <a:srgbClr val="FF0000"/>
                </a:solidFill>
                <a:latin typeface="Times New Roman" panose="02020603050405020304" pitchFamily="18" charset="0"/>
                <a:cs typeface="Times New Roman" panose="02020603050405020304" pitchFamily="18" charset="0"/>
              </a:rPr>
              <a:t>1,</a:t>
            </a:r>
            <a:r>
              <a:rPr lang="en-US" altLang="zh-CN" sz="2200" i="1">
                <a:solidFill>
                  <a:srgbClr val="FF0000"/>
                </a:solidFill>
                <a:latin typeface="Times New Roman" panose="02020603050405020304" pitchFamily="18" charset="0"/>
                <a:cs typeface="Times New Roman" panose="02020603050405020304" pitchFamily="18" charset="0"/>
              </a:rPr>
              <a:t>-</a:t>
            </a:r>
            <a:r>
              <a:rPr lang="en-US" altLang="zh-CN" sz="2200">
                <a:solidFill>
                  <a:srgbClr val="FF0000"/>
                </a:solidFill>
                <a:latin typeface="Times New Roman" panose="02020603050405020304" pitchFamily="18" charset="0"/>
                <a:cs typeface="Times New Roman" panose="02020603050405020304" pitchFamily="18" charset="0"/>
              </a:rPr>
              <a:t>2)</a:t>
            </a:r>
            <a:r>
              <a:rPr lang="en-US" altLang="zh-CN" sz="2200" i="1">
                <a:solidFill>
                  <a:srgbClr val="FF0000"/>
                </a:solidFill>
                <a:latin typeface="Times New Roman" panose="02020603050405020304" pitchFamily="18" charset="0"/>
                <a:cs typeface="Times New Roman" panose="02020603050405020304" pitchFamily="18" charset="0"/>
              </a:rPr>
              <a:t>=</a:t>
            </a:r>
            <a:r>
              <a:rPr lang="en-US" altLang="zh-CN" sz="2200">
                <a:solidFill>
                  <a:srgbClr val="FF0000"/>
                </a:solidFill>
                <a:latin typeface="Times New Roman" panose="02020603050405020304" pitchFamily="18" charset="0"/>
                <a:cs typeface="Times New Roman" panose="02020603050405020304" pitchFamily="18" charset="0"/>
              </a:rPr>
              <a:t>0,</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所以</a:t>
            </a:r>
            <a:r>
              <a:rPr lang="en-US" altLang="zh-CN" sz="2200" b="1">
                <a:solidFill>
                  <a:srgbClr val="FF0000"/>
                </a:solidFill>
                <a:latin typeface="Times New Roman" panose="02020603050405020304" pitchFamily="18" charset="0"/>
                <a:cs typeface="Times New Roman" panose="02020603050405020304" pitchFamily="18" charset="0"/>
              </a:rPr>
              <a:t>u</a:t>
            </a:r>
            <a:r>
              <a:rPr lang="zh-CN" altLang="zh-CN" sz="2200">
                <a:solidFill>
                  <a:srgbClr val="FF0000"/>
                </a:solidFill>
                <a:latin typeface="NEU-BZ-S92"/>
                <a:cs typeface="宋体" panose="02010600030101010101" pitchFamily="2" charset="-122"/>
              </a:rPr>
              <a:t>⊥</a:t>
            </a:r>
            <a:r>
              <a:rPr lang="en-US" altLang="zh-CN" sz="2200" b="1">
                <a:solidFill>
                  <a:srgbClr val="FF0000"/>
                </a:solidFill>
                <a:latin typeface="Times New Roman" panose="02020603050405020304" pitchFamily="18" charset="0"/>
                <a:cs typeface="Times New Roman" panose="02020603050405020304" pitchFamily="18" charset="0"/>
              </a:rPr>
              <a:t>n</a:t>
            </a:r>
            <a:r>
              <a:rPr lang="en-US" altLang="zh-CN" sz="2200" i="1">
                <a:solidFill>
                  <a:srgbClr val="FF0000"/>
                </a:solidFill>
                <a:latin typeface="Times New Roman" panose="02020603050405020304" pitchFamily="18" charset="0"/>
                <a:cs typeface="Times New Roman" panose="02020603050405020304" pitchFamily="18" charset="0"/>
              </a:rPr>
              <a:t>.</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所以直线与平面平行</a:t>
            </a:r>
            <a:r>
              <a:rPr lang="en-US" altLang="zh-CN" sz="2200">
                <a:solidFill>
                  <a:srgbClr val="FF0000"/>
                </a:solidFill>
                <a:latin typeface="Times New Roman" panose="02020603050405020304" pitchFamily="18" charset="0"/>
                <a:cs typeface="Times New Roman" panose="02020603050405020304" pitchFamily="18" charset="0"/>
              </a:rPr>
              <a:t>,</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即</a:t>
            </a:r>
            <a:r>
              <a:rPr lang="en-US" altLang="zh-CN" sz="2200" i="1">
                <a:solidFill>
                  <a:srgbClr val="FF0000"/>
                </a:solidFill>
                <a:latin typeface="Times New Roman" panose="02020603050405020304" pitchFamily="18" charset="0"/>
                <a:cs typeface="Times New Roman" panose="02020603050405020304" pitchFamily="18" charset="0"/>
              </a:rPr>
              <a:t>l</a:t>
            </a:r>
            <a:r>
              <a:rPr lang="zh-CN" altLang="zh-CN" sz="2200">
                <a:solidFill>
                  <a:srgbClr val="FF0000"/>
                </a:solidFill>
                <a:latin typeface="NEU-BZ-S92"/>
                <a:cs typeface="宋体" panose="02010600030101010101" pitchFamily="2" charset="-122"/>
              </a:rPr>
              <a:t>∥</a:t>
            </a:r>
            <a:r>
              <a:rPr lang="en-US" altLang="zh-CN" sz="2200" i="1">
                <a:solidFill>
                  <a:srgbClr val="FF0000"/>
                </a:solidFill>
                <a:latin typeface="Times New Roman" panose="02020603050405020304" pitchFamily="18" charset="0"/>
                <a:ea typeface="Microsoft Yi Baiti" panose="03000500000000000000" pitchFamily="66" charset="0"/>
                <a:cs typeface="Times New Roman" panose="02020603050405020304" pitchFamily="18" charset="0"/>
              </a:rPr>
              <a:t>β</a:t>
            </a:r>
            <a:r>
              <a:rPr lang="en-US" altLang="zh-CN" sz="2200" i="1">
                <a:solidFill>
                  <a:srgbClr val="FF0000"/>
                </a:solidFill>
                <a:latin typeface="Times New Roman" panose="02020603050405020304" pitchFamily="18" charset="0"/>
                <a:cs typeface="Times New Roman" panose="02020603050405020304" pitchFamily="18" charset="0"/>
              </a:rPr>
              <a:t>.</a:t>
            </a:r>
            <a:endParaRPr lang="zh-CN" altLang="zh-CN" sz="2200">
              <a:solidFill>
                <a:srgbClr val="FF0000"/>
              </a:solidFill>
              <a:latin typeface="NEU-BZ-S92"/>
              <a:ea typeface="方正书宋_GBK" pitchFamily="65" charset="-122"/>
              <a:cs typeface="Times New Roman" panose="02020603050405020304" pitchFamily="18" charset="0"/>
            </a:endParaRPr>
          </a:p>
        </p:txBody>
      </p:sp>
      <p:sp>
        <p:nvSpPr>
          <p:cNvPr id="8" name="TextBox 12"/>
          <p:cNvSpPr txBox="1"/>
          <p:nvPr/>
        </p:nvSpPr>
        <p:spPr>
          <a:xfrm>
            <a:off x="0" y="0"/>
            <a:ext cx="1620957" cy="52309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latin typeface="黑体" panose="02010609060101010101" pitchFamily="2" charset="-122"/>
                <a:ea typeface="黑体" panose="02010609060101010101" pitchFamily="2" charset="-122"/>
              </a:rPr>
              <a:t>小试牛刀</a:t>
            </a:r>
            <a:endParaRPr lang="zh-CN" altLang="en-US" sz="2800">
              <a:solidFill>
                <a:schemeClr val="bg1"/>
              </a:solidFill>
              <a:latin typeface="黑体" panose="02010609060101010101" pitchFamily="2" charset="-122"/>
              <a:ea typeface="黑体" panose="02010609060101010101" pitchFamily="2" charset="-122"/>
            </a:endParaRPr>
          </a:p>
        </p:txBody>
      </p:sp>
      <p:sp>
        <p:nvSpPr>
          <p:cNvPr id="9" name="矩形 8"/>
          <p:cNvSpPr/>
          <p:nvPr/>
        </p:nvSpPr>
        <p:spPr>
          <a:xfrm>
            <a:off x="61569" y="3392711"/>
            <a:ext cx="11594756" cy="902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200">
                <a:solidFill>
                  <a:srgbClr val="000000"/>
                </a:solidFill>
                <a:latin typeface="Times New Roman" panose="02020603050405020304" pitchFamily="18" charset="0"/>
                <a:cs typeface="Times New Roman" panose="02020603050405020304" pitchFamily="18" charset="0"/>
              </a:rPr>
              <a:t>5.</a:t>
            </a:r>
            <a:r>
              <a:rPr lang="zh-CN" altLang="zh-CN" sz="2200">
                <a:solidFill>
                  <a:srgbClr val="000000"/>
                </a:solidFill>
                <a:latin typeface="Times New Roman" panose="02020603050405020304" pitchFamily="18" charset="0"/>
                <a:cs typeface="Times New Roman" panose="02020603050405020304" pitchFamily="18" charset="0"/>
              </a:rPr>
              <a:t>若平面</a:t>
            </a:r>
            <a:r>
              <a:rPr lang="en-US" altLang="zh-CN" sz="2200">
                <a:solidFill>
                  <a:srgbClr val="000000"/>
                </a:solidFill>
                <a:latin typeface="Times New Roman" panose="02020603050405020304" pitchFamily="18" charset="0"/>
                <a:cs typeface="Times New Roman" panose="02020603050405020304" pitchFamily="18" charset="0"/>
              </a:rPr>
              <a:t>β</a:t>
            </a:r>
            <a:r>
              <a:rPr lang="zh-CN" altLang="zh-CN" sz="2200">
                <a:solidFill>
                  <a:srgbClr val="000000"/>
                </a:solidFill>
                <a:latin typeface="Times New Roman" panose="02020603050405020304" pitchFamily="18" charset="0"/>
                <a:cs typeface="Times New Roman" panose="02020603050405020304" pitchFamily="18" charset="0"/>
              </a:rPr>
              <a:t>外的一条直线</a:t>
            </a:r>
            <a:r>
              <a:rPr lang="en-US" altLang="zh-CN" sz="2200" b="1" i="1">
                <a:solidFill>
                  <a:srgbClr val="000000"/>
                </a:solidFill>
                <a:latin typeface="Times New Roman" panose="02020603050405020304" pitchFamily="18" charset="0"/>
                <a:cs typeface="Times New Roman" panose="02020603050405020304" pitchFamily="18" charset="0"/>
              </a:rPr>
              <a:t>l</a:t>
            </a:r>
            <a:r>
              <a:rPr lang="zh-CN" altLang="zh-CN" sz="2200">
                <a:solidFill>
                  <a:srgbClr val="000000"/>
                </a:solidFill>
                <a:latin typeface="Times New Roman" panose="02020603050405020304" pitchFamily="18" charset="0"/>
                <a:cs typeface="Times New Roman" panose="02020603050405020304" pitchFamily="18" charset="0"/>
              </a:rPr>
              <a:t>的方向向量是</a:t>
            </a:r>
            <a:r>
              <a:rPr lang="en-US" altLang="zh-CN" sz="2200" b="1">
                <a:solidFill>
                  <a:srgbClr val="000000"/>
                </a:solidFill>
                <a:latin typeface="Times New Roman" panose="02020603050405020304" pitchFamily="18" charset="0"/>
              </a:rPr>
              <a:t>u</a:t>
            </a:r>
            <a:r>
              <a:rPr lang="en-US" altLang="zh-CN" sz="2200" i="1">
                <a:solidFill>
                  <a:srgbClr val="000000"/>
                </a:solidFill>
                <a:latin typeface="Times New Roman" panose="02020603050405020304" pitchFamily="18" charset="0"/>
              </a:rPr>
              <a:t>=</a:t>
            </a:r>
            <a:r>
              <a:rPr lang="en-US" altLang="zh-CN" sz="2200">
                <a:solidFill>
                  <a:srgbClr val="000000"/>
                </a:solidFill>
                <a:latin typeface="Times New Roman" panose="02020603050405020304" pitchFamily="18" charset="0"/>
              </a:rPr>
              <a:t>(</a:t>
            </a:r>
            <a:r>
              <a:rPr lang="en-US" altLang="zh-CN" sz="2200" i="1">
                <a:solidFill>
                  <a:srgbClr val="000000"/>
                </a:solidFill>
                <a:latin typeface="Times New Roman" panose="02020603050405020304" pitchFamily="18" charset="0"/>
              </a:rPr>
              <a:t>-</a:t>
            </a:r>
            <a:r>
              <a:rPr lang="en-US" altLang="zh-CN" sz="2200">
                <a:solidFill>
                  <a:srgbClr val="000000"/>
                </a:solidFill>
                <a:latin typeface="Times New Roman" panose="02020603050405020304" pitchFamily="18" charset="0"/>
              </a:rPr>
              <a:t>1,2,</a:t>
            </a:r>
            <a:r>
              <a:rPr lang="en-US" altLang="zh-CN" sz="2200" i="1">
                <a:solidFill>
                  <a:srgbClr val="000000"/>
                </a:solidFill>
                <a:latin typeface="Times New Roman" panose="02020603050405020304" pitchFamily="18" charset="0"/>
              </a:rPr>
              <a:t>-</a:t>
            </a:r>
            <a:r>
              <a:rPr lang="en-US" altLang="zh-CN" sz="2200">
                <a:solidFill>
                  <a:srgbClr val="000000"/>
                </a:solidFill>
                <a:latin typeface="Times New Roman" panose="02020603050405020304" pitchFamily="18" charset="0"/>
              </a:rPr>
              <a:t>3),</a:t>
            </a:r>
            <a:r>
              <a:rPr lang="zh-CN" altLang="zh-CN" sz="2200">
                <a:solidFill>
                  <a:srgbClr val="000000"/>
                </a:solidFill>
                <a:latin typeface="Times New Roman" panose="02020603050405020304" pitchFamily="18" charset="0"/>
                <a:cs typeface="Times New Roman" panose="02020603050405020304" pitchFamily="18" charset="0"/>
              </a:rPr>
              <a:t>平面</a:t>
            </a:r>
            <a:r>
              <a:rPr lang="en-US" altLang="zh-CN" sz="2200" i="1">
                <a:solidFill>
                  <a:srgbClr val="000000"/>
                </a:solidFill>
                <a:latin typeface="Times New Roman" panose="02020603050405020304" pitchFamily="18" charset="0"/>
                <a:ea typeface="Microsoft Yi Baiti" panose="03000500000000000000" pitchFamily="66" charset="0"/>
              </a:rPr>
              <a:t>β</a:t>
            </a:r>
            <a:r>
              <a:rPr lang="zh-CN" altLang="zh-CN" sz="2200">
                <a:solidFill>
                  <a:srgbClr val="000000"/>
                </a:solidFill>
                <a:latin typeface="Times New Roman" panose="02020603050405020304" pitchFamily="18" charset="0"/>
                <a:cs typeface="Times New Roman" panose="02020603050405020304" pitchFamily="18" charset="0"/>
              </a:rPr>
              <a:t>的法向量为</a:t>
            </a:r>
            <a:r>
              <a:rPr lang="en-US" altLang="zh-CN" sz="2200" b="1">
                <a:solidFill>
                  <a:srgbClr val="000000"/>
                </a:solidFill>
                <a:latin typeface="Times New Roman" panose="02020603050405020304" pitchFamily="18" charset="0"/>
              </a:rPr>
              <a:t>n</a:t>
            </a:r>
            <a:r>
              <a:rPr lang="en-US" altLang="zh-CN" sz="2200" i="1">
                <a:solidFill>
                  <a:srgbClr val="000000"/>
                </a:solidFill>
                <a:latin typeface="Times New Roman" panose="02020603050405020304" pitchFamily="18" charset="0"/>
              </a:rPr>
              <a:t>=</a:t>
            </a:r>
            <a:r>
              <a:rPr lang="en-US" altLang="zh-CN" sz="2200">
                <a:solidFill>
                  <a:srgbClr val="000000"/>
                </a:solidFill>
                <a:latin typeface="Times New Roman" panose="02020603050405020304" pitchFamily="18" charset="0"/>
              </a:rPr>
              <a:t>(4,</a:t>
            </a:r>
            <a:r>
              <a:rPr lang="en-US" altLang="zh-CN" sz="2200" i="1">
                <a:solidFill>
                  <a:srgbClr val="000000"/>
                </a:solidFill>
                <a:latin typeface="Times New Roman" panose="02020603050405020304" pitchFamily="18" charset="0"/>
              </a:rPr>
              <a:t>-</a:t>
            </a:r>
            <a:r>
              <a:rPr lang="en-US" altLang="zh-CN" sz="2200">
                <a:solidFill>
                  <a:srgbClr val="000000"/>
                </a:solidFill>
                <a:latin typeface="Times New Roman" panose="02020603050405020304" pitchFamily="18" charset="0"/>
              </a:rPr>
              <a:t>1,</a:t>
            </a:r>
            <a:r>
              <a:rPr lang="en-US" altLang="zh-CN" sz="2200" i="1">
                <a:solidFill>
                  <a:srgbClr val="000000"/>
                </a:solidFill>
                <a:latin typeface="Times New Roman" panose="02020603050405020304" pitchFamily="18" charset="0"/>
              </a:rPr>
              <a:t>-</a:t>
            </a:r>
            <a:r>
              <a:rPr lang="en-US" altLang="zh-CN" sz="2200">
                <a:solidFill>
                  <a:srgbClr val="000000"/>
                </a:solidFill>
                <a:latin typeface="Times New Roman" panose="02020603050405020304" pitchFamily="18" charset="0"/>
              </a:rPr>
              <a:t>2),</a:t>
            </a:r>
            <a:r>
              <a:rPr lang="zh-CN" altLang="zh-CN" sz="2200">
                <a:solidFill>
                  <a:srgbClr val="000000"/>
                </a:solidFill>
                <a:latin typeface="Times New Roman" panose="02020603050405020304" pitchFamily="18" charset="0"/>
                <a:cs typeface="Times New Roman" panose="02020603050405020304" pitchFamily="18" charset="0"/>
              </a:rPr>
              <a:t>则</a:t>
            </a:r>
            <a:r>
              <a:rPr lang="en-US" altLang="zh-CN" sz="2200" i="1">
                <a:solidFill>
                  <a:srgbClr val="000000"/>
                </a:solidFill>
                <a:latin typeface="Times New Roman" panose="02020603050405020304" pitchFamily="18" charset="0"/>
              </a:rPr>
              <a:t>l</a:t>
            </a:r>
            <a:r>
              <a:rPr lang="zh-CN" altLang="zh-CN" sz="2200">
                <a:solidFill>
                  <a:srgbClr val="000000"/>
                </a:solidFill>
                <a:latin typeface="Times New Roman" panose="02020603050405020304" pitchFamily="18" charset="0"/>
                <a:cs typeface="Times New Roman" panose="02020603050405020304" pitchFamily="18" charset="0"/>
              </a:rPr>
              <a:t>与</a:t>
            </a:r>
            <a:r>
              <a:rPr lang="en-US" altLang="zh-CN" sz="2200" i="1">
                <a:solidFill>
                  <a:srgbClr val="000000"/>
                </a:solidFill>
                <a:latin typeface="Times New Roman" panose="02020603050405020304" pitchFamily="18" charset="0"/>
                <a:ea typeface="Microsoft Yi Baiti" panose="03000500000000000000" pitchFamily="66" charset="0"/>
              </a:rPr>
              <a:t>β</a:t>
            </a:r>
            <a:r>
              <a:rPr lang="zh-CN" altLang="zh-CN" sz="2200">
                <a:solidFill>
                  <a:srgbClr val="000000"/>
                </a:solidFill>
                <a:latin typeface="Times New Roman" panose="02020603050405020304" pitchFamily="18" charset="0"/>
                <a:cs typeface="Times New Roman" panose="02020603050405020304" pitchFamily="18" charset="0"/>
              </a:rPr>
              <a:t>的位置</a:t>
            </a:r>
            <a:endParaRPr lang="en-US" altLang="zh-CN" sz="2200">
              <a:solidFill>
                <a:srgbClr val="000000"/>
              </a:solidFill>
              <a:latin typeface="Times New Roman" panose="02020603050405020304" pitchFamily="18" charset="0"/>
              <a:cs typeface="Times New Roman" panose="02020603050405020304" pitchFamily="18" charset="0"/>
            </a:endParaRPr>
          </a:p>
          <a:p>
            <a:pPr>
              <a:lnSpc>
                <a:spcPct val="120000"/>
              </a:lnSpc>
            </a:pPr>
            <a:r>
              <a:rPr lang="en-US" altLang="zh-CN" sz="2200">
                <a:solidFill>
                  <a:srgbClr val="000000"/>
                </a:solidFill>
                <a:latin typeface="Times New Roman" panose="02020603050405020304" pitchFamily="18" charset="0"/>
                <a:cs typeface="Times New Roman" panose="02020603050405020304" pitchFamily="18" charset="0"/>
              </a:rPr>
              <a:t>   </a:t>
            </a:r>
            <a:r>
              <a:rPr lang="zh-CN" altLang="zh-CN" sz="2200">
                <a:solidFill>
                  <a:srgbClr val="000000"/>
                </a:solidFill>
                <a:latin typeface="Times New Roman" panose="02020603050405020304" pitchFamily="18" charset="0"/>
                <a:cs typeface="Times New Roman" panose="02020603050405020304" pitchFamily="18" charset="0"/>
              </a:rPr>
              <a:t>关系是</a:t>
            </a:r>
            <a:r>
              <a:rPr lang="zh-CN" altLang="zh-CN" sz="2200" i="1" u="sng">
                <a:solidFill>
                  <a:srgbClr val="FF0000"/>
                </a:solidFill>
                <a:uFill>
                  <a:solidFill>
                    <a:srgbClr val="000000"/>
                  </a:solidFill>
                </a:uFill>
                <a:latin typeface="Times New Roman" panose="02020603050405020304" pitchFamily="18" charset="0"/>
                <a:cs typeface="Times New Roman" panose="02020603050405020304" pitchFamily="18" charset="0"/>
              </a:rPr>
              <a:t>　　　　　</a:t>
            </a:r>
            <a:r>
              <a:rPr lang="en-US" altLang="zh-CN" sz="2200" i="1">
                <a:solidFill>
                  <a:srgbClr val="000000"/>
                </a:solidFill>
                <a:latin typeface="Times New Roman" panose="02020603050405020304" pitchFamily="18" charset="0"/>
              </a:rPr>
              <a:t>.</a:t>
            </a:r>
            <a:r>
              <a:rPr lang="en-US" altLang="zh-CN" sz="2200" i="1">
                <a:solidFill>
                  <a:srgbClr val="000000"/>
                </a:solidFill>
                <a:latin typeface="宋体" panose="02010600030101010101" pitchFamily="2" charset="-122"/>
                <a:cs typeface="Times New Roman" panose="02020603050405020304" pitchFamily="18" charset="0"/>
              </a:rPr>
              <a:t> </a:t>
            </a:r>
            <a:endParaRPr lang="zh-CN" altLang="en-US" sz="2200"/>
          </a:p>
        </p:txBody>
      </p:sp>
    </p:spTree>
  </p:cSld>
  <p:clrMapOvr>
    <a:masterClrMapping/>
  </p:clrMapOvr>
  <p:transition spd="slow">
    <p:cut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00"/>
                                        <p:tgtEl>
                                          <p:spTgt spid="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4" dur="500" fill="hold"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wipe(down)">
                                      <p:cBhvr>
                                        <p:cTn id="17" dur="500"/>
                                        <p:tgtEl>
                                          <p:spTgt spid="7">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4" dur="500" fill="hold" nodeType="clickEffect">
                                  <p:stCondLst>
                                    <p:cond delay="0"/>
                                  </p:stCondLst>
                                  <p:childTnLst>
                                    <p:set>
                                      <p:cBhvr>
                                        <p:cTn id="21" dur="1" fill="hold">
                                          <p:stCondLst>
                                            <p:cond delay="0"/>
                                          </p:stCondLst>
                                        </p:cTn>
                                        <p:tgtEl>
                                          <p:spTgt spid="7">
                                            <p:txEl>
                                              <p:pRg st="1" end="1"/>
                                            </p:txEl>
                                          </p:spTgt>
                                        </p:tgtEl>
                                        <p:attrNameLst>
                                          <p:attrName>style.visibility</p:attrName>
                                        </p:attrNameLst>
                                      </p:cBhvr>
                                      <p:to>
                                        <p:strVal val="visible"/>
                                      </p:to>
                                    </p:set>
                                    <p:animEffect transition="in" filter="wipe(down)">
                                      <p:cBhvr>
                                        <p:cTn id="22"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0" y="731022"/>
            <a:ext cx="11560433" cy="11068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ct val="0"/>
              </a:spcAft>
              <a:tabLst>
                <a:tab pos="1029335"/>
                <a:tab pos="1850390"/>
                <a:tab pos="2538095"/>
                <a:tab pos="3221990"/>
              </a:tabLst>
            </a:pPr>
            <a:r>
              <a:rPr lang="zh-CN" altLang="zh-CN" sz="2200">
                <a:solidFill>
                  <a:srgbClr val="000000"/>
                </a:solidFill>
                <a:latin typeface="Times New Roman" panose="02020603050405020304" pitchFamily="18" charset="0"/>
                <a:ea typeface="黑体" panose="02010609060101010101" pitchFamily="2" charset="-122"/>
                <a:cs typeface="Times New Roman" panose="02020603050405020304" pitchFamily="18" charset="0"/>
              </a:rPr>
              <a:t>例</a:t>
            </a:r>
            <a:r>
              <a:rPr lang="en-US" altLang="zh-CN" sz="2200" b="1">
                <a:solidFill>
                  <a:srgbClr val="000000"/>
                </a:solidFill>
                <a:latin typeface="Times New Roman" panose="02020603050405020304" pitchFamily="18" charset="0"/>
                <a:cs typeface="Times New Roman" panose="02020603050405020304" pitchFamily="18" charset="0"/>
              </a:rPr>
              <a:t>1.</a:t>
            </a:r>
            <a:r>
              <a:rPr lang="zh-CN" altLang="zh-CN" sz="2200">
                <a:solidFill>
                  <a:srgbClr val="000000"/>
                </a:solidFill>
                <a:latin typeface="Times New Roman" panose="02020603050405020304" pitchFamily="18" charset="0"/>
                <a:cs typeface="Times New Roman" panose="02020603050405020304" pitchFamily="18" charset="0"/>
              </a:rPr>
              <a:t>如图</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在四棱锥</a:t>
            </a:r>
            <a:r>
              <a:rPr lang="en-US" altLang="zh-CN" sz="2200" i="1">
                <a:solidFill>
                  <a:srgbClr val="000000"/>
                </a:solidFill>
                <a:latin typeface="Times New Roman" panose="02020603050405020304" pitchFamily="18" charset="0"/>
                <a:cs typeface="Times New Roman" panose="02020603050405020304" pitchFamily="18" charset="0"/>
              </a:rPr>
              <a:t>P-ABCD</a:t>
            </a:r>
            <a:r>
              <a:rPr lang="zh-CN" altLang="zh-CN" sz="2200">
                <a:solidFill>
                  <a:srgbClr val="000000"/>
                </a:solidFill>
                <a:latin typeface="Times New Roman" panose="02020603050405020304" pitchFamily="18" charset="0"/>
                <a:cs typeface="Times New Roman" panose="02020603050405020304" pitchFamily="18" charset="0"/>
              </a:rPr>
              <a:t>中</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底面</a:t>
            </a:r>
            <a:r>
              <a:rPr lang="en-US" altLang="zh-CN" sz="2200" i="1">
                <a:solidFill>
                  <a:srgbClr val="000000"/>
                </a:solidFill>
                <a:latin typeface="Times New Roman" panose="02020603050405020304" pitchFamily="18" charset="0"/>
                <a:cs typeface="Times New Roman" panose="02020603050405020304" pitchFamily="18" charset="0"/>
              </a:rPr>
              <a:t>ABCD</a:t>
            </a:r>
            <a:r>
              <a:rPr lang="zh-CN" altLang="zh-CN" sz="2200">
                <a:solidFill>
                  <a:srgbClr val="000000"/>
                </a:solidFill>
                <a:latin typeface="Times New Roman" panose="02020603050405020304" pitchFamily="18" charset="0"/>
                <a:cs typeface="Times New Roman" panose="02020603050405020304" pitchFamily="18" charset="0"/>
              </a:rPr>
              <a:t>是正方形</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侧棱</a:t>
            </a:r>
            <a:r>
              <a:rPr lang="en-US" altLang="zh-CN" sz="2200" i="1">
                <a:solidFill>
                  <a:srgbClr val="000000"/>
                </a:solidFill>
                <a:latin typeface="Times New Roman" panose="02020603050405020304" pitchFamily="18" charset="0"/>
                <a:cs typeface="Times New Roman" panose="02020603050405020304" pitchFamily="18" charset="0"/>
              </a:rPr>
              <a:t>PD</a:t>
            </a:r>
            <a:r>
              <a:rPr lang="zh-CN" altLang="zh-CN" sz="2200">
                <a:solidFill>
                  <a:srgbClr val="000000"/>
                </a:solidFill>
                <a:latin typeface="NEU-BZ-S92"/>
                <a:cs typeface="宋体" panose="02010600030101010101" pitchFamily="2" charset="-122"/>
              </a:rPr>
              <a:t>⊥</a:t>
            </a:r>
            <a:r>
              <a:rPr lang="zh-CN" altLang="zh-CN" sz="2200">
                <a:solidFill>
                  <a:srgbClr val="000000"/>
                </a:solidFill>
                <a:latin typeface="Times New Roman" panose="02020603050405020304" pitchFamily="18" charset="0"/>
                <a:cs typeface="Times New Roman" panose="02020603050405020304" pitchFamily="18" charset="0"/>
              </a:rPr>
              <a:t>底面</a:t>
            </a:r>
            <a:r>
              <a:rPr lang="en-US" altLang="zh-CN" sz="2200" i="1">
                <a:solidFill>
                  <a:srgbClr val="000000"/>
                </a:solidFill>
                <a:latin typeface="Times New Roman" panose="02020603050405020304" pitchFamily="18" charset="0"/>
                <a:cs typeface="Times New Roman" panose="02020603050405020304" pitchFamily="18" charset="0"/>
              </a:rPr>
              <a:t>ABCD</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PD=DC=</a:t>
            </a:r>
            <a:r>
              <a:rPr lang="en-US" altLang="zh-CN" sz="2200">
                <a:solidFill>
                  <a:srgbClr val="000000"/>
                </a:solidFill>
                <a:latin typeface="Times New Roman" panose="02020603050405020304" pitchFamily="18" charset="0"/>
                <a:cs typeface="Times New Roman" panose="02020603050405020304" pitchFamily="18" charset="0"/>
              </a:rPr>
              <a:t>1,</a:t>
            </a:r>
            <a:r>
              <a:rPr lang="en-US" altLang="zh-CN" sz="2200" i="1">
                <a:solidFill>
                  <a:srgbClr val="000000"/>
                </a:solidFill>
                <a:latin typeface="Times New Roman" panose="02020603050405020304" pitchFamily="18" charset="0"/>
                <a:cs typeface="Times New Roman" panose="02020603050405020304" pitchFamily="18" charset="0"/>
              </a:rPr>
              <a:t>E</a:t>
            </a:r>
            <a:r>
              <a:rPr lang="zh-CN" altLang="zh-CN" sz="2200">
                <a:solidFill>
                  <a:srgbClr val="000000"/>
                </a:solidFill>
                <a:latin typeface="Times New Roman" panose="02020603050405020304" pitchFamily="18" charset="0"/>
                <a:cs typeface="Times New Roman" panose="02020603050405020304" pitchFamily="18" charset="0"/>
              </a:rPr>
              <a:t>是</a:t>
            </a:r>
            <a:r>
              <a:rPr lang="en-US" altLang="zh-CN" sz="2200" i="1">
                <a:solidFill>
                  <a:srgbClr val="000000"/>
                </a:solidFill>
                <a:latin typeface="Times New Roman" panose="02020603050405020304" pitchFamily="18" charset="0"/>
                <a:cs typeface="Times New Roman" panose="02020603050405020304" pitchFamily="18" charset="0"/>
              </a:rPr>
              <a:t>PC</a:t>
            </a:r>
            <a:r>
              <a:rPr lang="zh-CN" altLang="zh-CN" sz="2200">
                <a:solidFill>
                  <a:srgbClr val="000000"/>
                </a:solidFill>
                <a:latin typeface="Times New Roman" panose="02020603050405020304" pitchFamily="18" charset="0"/>
                <a:cs typeface="Times New Roman" panose="02020603050405020304" pitchFamily="18" charset="0"/>
              </a:rPr>
              <a:t>的</a:t>
            </a:r>
            <a:endParaRPr lang="en-US" altLang="zh-CN" sz="2200">
              <a:solidFill>
                <a:srgbClr val="000000"/>
              </a:solidFill>
              <a:latin typeface="Times New Roman" panose="02020603050405020304" pitchFamily="18" charset="0"/>
              <a:cs typeface="Times New Roman" panose="02020603050405020304" pitchFamily="18" charset="0"/>
            </a:endParaRPr>
          </a:p>
          <a:p>
            <a:pPr>
              <a:lnSpc>
                <a:spcPct val="150000"/>
              </a:lnSpc>
              <a:spcAft>
                <a:spcPct val="0"/>
              </a:spcAft>
              <a:tabLst>
                <a:tab pos="1029335"/>
                <a:tab pos="1850390"/>
                <a:tab pos="2538095"/>
                <a:tab pos="3221990"/>
              </a:tabLst>
            </a:pPr>
            <a:r>
              <a:rPr lang="en-US" altLang="zh-CN" sz="2200">
                <a:solidFill>
                  <a:srgbClr val="000000"/>
                </a:solidFill>
                <a:latin typeface="Times New Roman" panose="02020603050405020304" pitchFamily="18" charset="0"/>
                <a:cs typeface="Times New Roman" panose="02020603050405020304" pitchFamily="18" charset="0"/>
              </a:rPr>
              <a:t>       </a:t>
            </a:r>
            <a:r>
              <a:rPr lang="zh-CN" altLang="zh-CN" sz="2200">
                <a:solidFill>
                  <a:srgbClr val="000000"/>
                </a:solidFill>
                <a:latin typeface="Times New Roman" panose="02020603050405020304" pitchFamily="18" charset="0"/>
                <a:cs typeface="Times New Roman" panose="02020603050405020304" pitchFamily="18" charset="0"/>
              </a:rPr>
              <a:t>中点</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求平面</a:t>
            </a:r>
            <a:r>
              <a:rPr lang="en-US" altLang="zh-CN" sz="2200" i="1">
                <a:solidFill>
                  <a:srgbClr val="000000"/>
                </a:solidFill>
                <a:latin typeface="Times New Roman" panose="02020603050405020304" pitchFamily="18" charset="0"/>
                <a:cs typeface="Times New Roman" panose="02020603050405020304" pitchFamily="18" charset="0"/>
              </a:rPr>
              <a:t>EDB</a:t>
            </a:r>
            <a:r>
              <a:rPr lang="zh-CN" altLang="zh-CN" sz="2200">
                <a:solidFill>
                  <a:srgbClr val="000000"/>
                </a:solidFill>
                <a:latin typeface="Times New Roman" panose="02020603050405020304" pitchFamily="18" charset="0"/>
                <a:cs typeface="Times New Roman" panose="02020603050405020304" pitchFamily="18" charset="0"/>
              </a:rPr>
              <a:t>的一个法向量</a:t>
            </a:r>
            <a:r>
              <a:rPr lang="en-US" altLang="zh-CN" sz="2200" i="1">
                <a:solidFill>
                  <a:srgbClr val="000000"/>
                </a:solidFill>
                <a:latin typeface="Times New Roman" panose="02020603050405020304"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p:txBody>
      </p:sp>
      <p:pic>
        <p:nvPicPr>
          <p:cNvPr id="13" name="L36.eps" descr="id:2147489208;FounderCES"/>
          <p:cNvPicPr/>
          <p:nvPr/>
        </p:nvPicPr>
        <p:blipFill>
          <a:blip r:embed="rId2"/>
          <a:stretch>
            <a:fillRect/>
          </a:stretch>
        </p:blipFill>
        <p:spPr>
          <a:xfrm>
            <a:off x="3069805" y="2364306"/>
            <a:ext cx="2923221" cy="2255671"/>
          </a:xfrm>
          <a:prstGeom prst="rect">
            <a:avLst/>
          </a:prstGeom>
        </p:spPr>
      </p:pic>
      <p:sp>
        <p:nvSpPr>
          <p:cNvPr id="3" name="矩形 2"/>
          <p:cNvSpPr>
            <a:spLocks noChangeAspect="1"/>
          </p:cNvSpPr>
          <p:nvPr/>
        </p:nvSpPr>
        <p:spPr>
          <a:xfrm>
            <a:off x="0" y="5123017"/>
            <a:ext cx="12480324" cy="4972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anose="02010609060101010101" pitchFamily="2" charset="-122"/>
                <a:cs typeface="Times New Roman" panose="02020603050405020304" pitchFamily="18" charset="0"/>
              </a:rPr>
              <a:t>思路分析</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首先建立空间直角坐标系</a:t>
            </a:r>
            <a:r>
              <a:rPr lang="en-US" altLang="zh-CN" sz="2200">
                <a:solidFill>
                  <a:srgbClr val="FF0000"/>
                </a:solidFill>
                <a:latin typeface="Times New Roman" panose="02020603050405020304" pitchFamily="18" charset="0"/>
                <a:cs typeface="Times New Roman" panose="02020603050405020304" pitchFamily="18" charset="0"/>
              </a:rPr>
              <a:t>,</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然后利用待定系数法按照平面法向量的求解步骤进行求解</a:t>
            </a:r>
            <a:r>
              <a:rPr lang="en-US" altLang="zh-CN" sz="2200" i="1">
                <a:solidFill>
                  <a:srgbClr val="FF0000"/>
                </a:solidFill>
                <a:latin typeface="Times New Roman" panose="02020603050405020304" pitchFamily="18" charset="0"/>
                <a:cs typeface="Times New Roman" panose="02020603050405020304" pitchFamily="18" charset="0"/>
              </a:rPr>
              <a:t>.</a:t>
            </a:r>
            <a:endParaRPr lang="zh-CN" altLang="zh-CN" sz="2200">
              <a:solidFill>
                <a:srgbClr val="FF0000"/>
              </a:solidFill>
              <a:latin typeface="NEU-BZ-S92"/>
              <a:ea typeface="方正书宋_GBK" pitchFamily="65" charset="-122"/>
              <a:cs typeface="Times New Roman" panose="02020603050405020304" pitchFamily="18" charset="0"/>
            </a:endParaRPr>
          </a:p>
        </p:txBody>
      </p:sp>
      <p:sp>
        <p:nvSpPr>
          <p:cNvPr id="14" name="TextBox 12"/>
          <p:cNvSpPr txBox="1"/>
          <p:nvPr/>
        </p:nvSpPr>
        <p:spPr>
          <a:xfrm>
            <a:off x="0" y="0"/>
            <a:ext cx="1620957" cy="52309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latin typeface="黑体" panose="02010609060101010101" pitchFamily="2" charset="-122"/>
                <a:ea typeface="黑体" panose="02010609060101010101" pitchFamily="2" charset="-122"/>
              </a:rPr>
              <a:t>典例解析</a:t>
            </a:r>
            <a:endParaRPr lang="zh-CN" altLang="en-US" sz="2800">
              <a:solidFill>
                <a:schemeClr val="bg1"/>
              </a:solidFill>
              <a:latin typeface="黑体" panose="02010609060101010101" pitchFamily="2" charset="-122"/>
              <a:ea typeface="黑体" panose="02010609060101010101" pitchFamily="2" charset="-122"/>
            </a:endParaRPr>
          </a:p>
        </p:txBody>
      </p:sp>
    </p:spTree>
  </p:cSld>
  <p:clrMapOvr>
    <a:masterClrMapping/>
  </p:clrMapOvr>
  <mc:AlternateContent>
    <mc:Choice xmlns:p14="http://schemas.microsoft.com/office/powerpoint/2010/main" Requires="p14">
      <p:transition spd="slow" p14:dur="2000">
        <p:pull dir="lu"/>
      </p:transition>
    </mc:Choice>
    <mc:Fallback>
      <p:transition spd="slow">
        <p:pull dir="lu"/>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a:spLocks noChangeAspect="1"/>
          </p:cNvSpPr>
          <p:nvPr/>
        </p:nvSpPr>
        <p:spPr>
          <a:xfrm>
            <a:off x="388550" y="665185"/>
            <a:ext cx="10880811" cy="902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anose="02010609060101010101" pitchFamily="2" charset="-122"/>
                <a:cs typeface="Times New Roman" panose="02020603050405020304" pitchFamily="18" charset="0"/>
              </a:rPr>
              <a:t>解</a:t>
            </a:r>
            <a:r>
              <a:rPr lang="en-US" altLang="zh-CN" sz="2200">
                <a:solidFill>
                  <a:srgbClr val="FF0000"/>
                </a:solidFill>
                <a:latin typeface="Arial" pitchFamily="34" charset="0"/>
                <a:ea typeface="黑体" panose="02010609060101010101" pitchFamily="2" charset="-122"/>
                <a:cs typeface="Times New Roman" panose="02020603050405020304" pitchFamily="18" charset="0"/>
              </a:rPr>
              <a:t>:</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如图所示建立空间直角坐标系</a:t>
            </a:r>
            <a:r>
              <a:rPr lang="en-US" altLang="zh-CN" sz="2200" i="1">
                <a:solidFill>
                  <a:srgbClr val="FF0000"/>
                </a:solidFill>
                <a:latin typeface="Times New Roman" panose="02020603050405020304" pitchFamily="18" charset="0"/>
                <a:cs typeface="Times New Roman" panose="02020603050405020304" pitchFamily="18" charset="0"/>
              </a:rPr>
              <a:t>.</a:t>
            </a:r>
            <a:endParaRPr lang="en-US" altLang="zh-CN" sz="2200">
              <a:solidFill>
                <a:srgbClr val="FF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依题意可得</a:t>
            </a:r>
            <a:r>
              <a:rPr lang="en-US" altLang="zh-CN" sz="2200" i="1">
                <a:solidFill>
                  <a:srgbClr val="FF0000"/>
                </a:solidFill>
                <a:latin typeface="Times New Roman" panose="02020603050405020304" pitchFamily="18" charset="0"/>
                <a:cs typeface="Times New Roman" panose="02020603050405020304" pitchFamily="18" charset="0"/>
              </a:rPr>
              <a:t>D</a:t>
            </a:r>
            <a:r>
              <a:rPr lang="en-US" altLang="zh-CN" sz="2200">
                <a:solidFill>
                  <a:srgbClr val="FF0000"/>
                </a:solidFill>
                <a:latin typeface="Times New Roman" panose="02020603050405020304" pitchFamily="18" charset="0"/>
                <a:cs typeface="Times New Roman" panose="02020603050405020304" pitchFamily="18" charset="0"/>
              </a:rPr>
              <a:t>(0,0,0),</a:t>
            </a:r>
            <a:r>
              <a:rPr lang="en-US" altLang="zh-CN" sz="2200" i="1">
                <a:solidFill>
                  <a:srgbClr val="FF0000"/>
                </a:solidFill>
                <a:latin typeface="Times New Roman" panose="02020603050405020304" pitchFamily="18" charset="0"/>
                <a:cs typeface="Times New Roman" panose="02020603050405020304" pitchFamily="18" charset="0"/>
              </a:rPr>
              <a:t>P</a:t>
            </a:r>
            <a:r>
              <a:rPr lang="en-US" altLang="zh-CN" sz="2200">
                <a:solidFill>
                  <a:srgbClr val="FF0000"/>
                </a:solidFill>
                <a:latin typeface="Times New Roman" panose="02020603050405020304" pitchFamily="18" charset="0"/>
                <a:cs typeface="Times New Roman" panose="02020603050405020304" pitchFamily="18" charset="0"/>
              </a:rPr>
              <a:t>(0,0,1),</a:t>
            </a:r>
            <a:endParaRPr lang="zh-CN" altLang="zh-CN" sz="2200">
              <a:solidFill>
                <a:srgbClr val="FF0000"/>
              </a:solidFill>
              <a:latin typeface="NEU-BZ-S92"/>
              <a:ea typeface="方正书宋_GBK" pitchFamily="65" charset="-122"/>
              <a:cs typeface="Times New Roman" panose="02020603050405020304" pitchFamily="18" charset="0"/>
            </a:endParaRPr>
          </a:p>
        </p:txBody>
      </p:sp>
      <p:graphicFrame>
        <p:nvGraphicFramePr>
          <p:cNvPr id="5" name="对象 4"/>
          <p:cNvGraphicFramePr>
            <a:graphicFrameLocks noChangeAspect="1"/>
          </p:cNvGraphicFramePr>
          <p:nvPr/>
        </p:nvGraphicFramePr>
        <p:xfrm>
          <a:off x="388550" y="1531191"/>
          <a:ext cx="8128000" cy="3381355"/>
        </p:xfrm>
        <a:graphic>
          <a:graphicData uri="http://schemas.openxmlformats.org/presentationml/2006/ole">
            <mc:AlternateContent>
              <mc:Choice xmlns:v="urn:schemas-microsoft-com:vml" Requires="v">
                <p:oleObj spid="_x0000_s1048" name="文档" r:id="rId2" imgW="3840480" imgH="1609090" progId="Word.Document.12">
                  <p:embed/>
                </p:oleObj>
              </mc:Choice>
              <mc:Fallback>
                <p:oleObj name="文档" r:id="rId2" imgW="3840480" imgH="1609090" progId="Word.Document.12">
                  <p:embed/>
                  <p:pic>
                    <p:nvPicPr>
                      <p:cNvPr id="0" name="OLE substitute image"/>
                      <p:cNvPicPr/>
                      <p:nvPr/>
                    </p:nvPicPr>
                    <p:blipFill>
                      <a:blip r:embed="rId3"/>
                      <a:stretch>
                        <a:fillRect/>
                      </a:stretch>
                    </p:blipFill>
                    <p:spPr>
                      <a:xfrm>
                        <a:off x="388550" y="1531191"/>
                        <a:ext cx="8128000" cy="3381355"/>
                      </a:xfrm>
                      <a:prstGeom prst="rect">
                        <a:avLst/>
                      </a:prstGeom>
                    </p:spPr>
                  </p:pic>
                </p:oleObj>
              </mc:Fallback>
            </mc:AlternateContent>
          </a:graphicData>
        </a:graphic>
      </p:graphicFrame>
      <p:pic>
        <p:nvPicPr>
          <p:cNvPr id="14" name="l37.eps" descr="id:2147497792;FounderCES"/>
          <p:cNvPicPr/>
          <p:nvPr/>
        </p:nvPicPr>
        <p:blipFill>
          <a:blip r:embed="rId4"/>
          <a:stretch>
            <a:fillRect/>
          </a:stretch>
        </p:blipFill>
        <p:spPr>
          <a:xfrm>
            <a:off x="6870358" y="665185"/>
            <a:ext cx="3731739" cy="3199636"/>
          </a:xfrm>
          <a:prstGeom prst="rect">
            <a:avLst/>
          </a:prstGeom>
        </p:spPr>
      </p:pic>
      <p:sp>
        <p:nvSpPr>
          <p:cNvPr id="13" name="矩形 12"/>
          <p:cNvSpPr>
            <a:spLocks noChangeAspect="1"/>
          </p:cNvSpPr>
          <p:nvPr/>
        </p:nvSpPr>
        <p:spPr>
          <a:xfrm>
            <a:off x="42560" y="5112437"/>
            <a:ext cx="12240056" cy="5988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ct val="0"/>
              </a:spcAft>
              <a:tabLst>
                <a:tab pos="1029335"/>
                <a:tab pos="1850390"/>
                <a:tab pos="2538095"/>
                <a:tab pos="3221990"/>
              </a:tabLst>
            </a:pPr>
            <a:r>
              <a:rPr lang="zh-CN" altLang="zh-CN" sz="2200">
                <a:solidFill>
                  <a:srgbClr val="000000"/>
                </a:solidFill>
                <a:latin typeface="Times New Roman" panose="02020603050405020304" pitchFamily="18" charset="0"/>
                <a:ea typeface="黑体" panose="02010609060101010101" pitchFamily="2" charset="-122"/>
                <a:cs typeface="Times New Roman" panose="02020603050405020304" pitchFamily="18" charset="0"/>
              </a:rPr>
              <a:t>延伸探究</a:t>
            </a:r>
            <a:r>
              <a:rPr lang="zh-CN" altLang="en-US" sz="2200">
                <a:solidFill>
                  <a:srgbClr val="000000"/>
                </a:solidFill>
                <a:latin typeface="Times New Roman" panose="02020603050405020304" pitchFamily="18" charset="0"/>
                <a:ea typeface="黑体" panose="02010609060101010101" pitchFamily="2" charset="-122"/>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本例条件不变</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你能分别求出平面</a:t>
            </a:r>
            <a:r>
              <a:rPr lang="en-US" altLang="zh-CN" sz="2200" i="1">
                <a:solidFill>
                  <a:srgbClr val="000000"/>
                </a:solidFill>
                <a:latin typeface="Times New Roman" panose="02020603050405020304" pitchFamily="18" charset="0"/>
                <a:cs typeface="Times New Roman" panose="02020603050405020304" pitchFamily="18" charset="0"/>
              </a:rPr>
              <a:t>PAD</a:t>
            </a:r>
            <a:r>
              <a:rPr lang="zh-CN" altLang="zh-CN" sz="2200">
                <a:solidFill>
                  <a:srgbClr val="000000"/>
                </a:solidFill>
                <a:latin typeface="Times New Roman" panose="02020603050405020304" pitchFamily="18" charset="0"/>
                <a:cs typeface="Times New Roman" panose="02020603050405020304" pitchFamily="18" charset="0"/>
              </a:rPr>
              <a:t>与平面</a:t>
            </a:r>
            <a:r>
              <a:rPr lang="en-US" altLang="zh-CN" sz="2200" i="1">
                <a:solidFill>
                  <a:srgbClr val="000000"/>
                </a:solidFill>
                <a:latin typeface="Times New Roman" panose="02020603050405020304" pitchFamily="18" charset="0"/>
                <a:cs typeface="Times New Roman" panose="02020603050405020304" pitchFamily="18" charset="0"/>
              </a:rPr>
              <a:t>PCD</a:t>
            </a:r>
            <a:r>
              <a:rPr lang="zh-CN" altLang="zh-CN" sz="2200">
                <a:solidFill>
                  <a:srgbClr val="000000"/>
                </a:solidFill>
                <a:latin typeface="Times New Roman" panose="02020603050405020304" pitchFamily="18" charset="0"/>
                <a:cs typeface="Times New Roman" panose="02020603050405020304" pitchFamily="18" charset="0"/>
              </a:rPr>
              <a:t>的一个法向量吗</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它们之间的关系如何</a:t>
            </a:r>
            <a:r>
              <a:rPr lang="en-US" altLang="zh-CN" sz="2200">
                <a:solidFill>
                  <a:srgbClr val="000000"/>
                </a:solidFill>
                <a:latin typeface="Times New Roman" panose="02020603050405020304"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p:txBody>
      </p:sp>
      <p:sp>
        <p:nvSpPr>
          <p:cNvPr id="15" name="矩形 14"/>
          <p:cNvSpPr>
            <a:spLocks noChangeAspect="1"/>
          </p:cNvSpPr>
          <p:nvPr/>
        </p:nvSpPr>
        <p:spPr>
          <a:xfrm>
            <a:off x="1253524" y="5848244"/>
            <a:ext cx="8128000" cy="902970"/>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anose="02010609060101010101" pitchFamily="2" charset="-122"/>
                <a:cs typeface="Times New Roman" panose="02020603050405020304" pitchFamily="18" charset="0"/>
              </a:rPr>
              <a:t>解</a:t>
            </a:r>
            <a:r>
              <a:rPr lang="en-US" altLang="zh-CN" sz="2200">
                <a:solidFill>
                  <a:srgbClr val="FF0000"/>
                </a:solidFill>
                <a:latin typeface="Arial" pitchFamily="34" charset="0"/>
                <a:ea typeface="黑体" panose="02010609060101010101" pitchFamily="2" charset="-122"/>
                <a:cs typeface="Times New Roman" panose="02020603050405020304" pitchFamily="18" charset="0"/>
              </a:rPr>
              <a:t>:</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如同例题建系方法</a:t>
            </a:r>
            <a:r>
              <a:rPr lang="en-US" altLang="zh-CN" sz="2200">
                <a:solidFill>
                  <a:srgbClr val="FF0000"/>
                </a:solidFill>
                <a:latin typeface="Times New Roman" panose="02020603050405020304" pitchFamily="18" charset="0"/>
                <a:cs typeface="Times New Roman" panose="02020603050405020304" pitchFamily="18" charset="0"/>
              </a:rPr>
              <a:t>,</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易知平面</a:t>
            </a:r>
            <a:r>
              <a:rPr lang="en-US" altLang="zh-CN" sz="2200" i="1">
                <a:solidFill>
                  <a:srgbClr val="FF0000"/>
                </a:solidFill>
                <a:latin typeface="Times New Roman" panose="02020603050405020304" pitchFamily="18" charset="0"/>
                <a:cs typeface="Times New Roman" panose="02020603050405020304" pitchFamily="18" charset="0"/>
              </a:rPr>
              <a:t>PAD</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的一个法向量为</a:t>
            </a:r>
            <a:r>
              <a:rPr lang="en-US" altLang="zh-CN" sz="2200" b="1">
                <a:solidFill>
                  <a:srgbClr val="FF0000"/>
                </a:solidFill>
                <a:latin typeface="Times New Roman" panose="02020603050405020304" pitchFamily="18" charset="0"/>
                <a:cs typeface="Times New Roman" panose="02020603050405020304" pitchFamily="18" charset="0"/>
              </a:rPr>
              <a:t>n</a:t>
            </a:r>
            <a:r>
              <a:rPr lang="en-US" altLang="zh-CN" sz="2200" baseline="-25000">
                <a:solidFill>
                  <a:srgbClr val="FF0000"/>
                </a:solidFill>
                <a:latin typeface="Times New Roman" panose="02020603050405020304" pitchFamily="18" charset="0"/>
                <a:cs typeface="Times New Roman" panose="02020603050405020304" pitchFamily="18" charset="0"/>
              </a:rPr>
              <a:t>1</a:t>
            </a:r>
            <a:r>
              <a:rPr lang="en-US" altLang="zh-CN" sz="2200" i="1">
                <a:solidFill>
                  <a:srgbClr val="FF0000"/>
                </a:solidFill>
                <a:latin typeface="Times New Roman" panose="02020603050405020304" pitchFamily="18" charset="0"/>
                <a:cs typeface="Times New Roman" panose="02020603050405020304" pitchFamily="18" charset="0"/>
              </a:rPr>
              <a:t>=</a:t>
            </a:r>
            <a:r>
              <a:rPr lang="en-US" altLang="zh-CN" sz="2200">
                <a:solidFill>
                  <a:srgbClr val="FF0000"/>
                </a:solidFill>
                <a:latin typeface="Times New Roman" panose="02020603050405020304" pitchFamily="18" charset="0"/>
                <a:cs typeface="Times New Roman" panose="02020603050405020304" pitchFamily="18" charset="0"/>
              </a:rPr>
              <a:t>(0,1,0),</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平面</a:t>
            </a:r>
            <a:r>
              <a:rPr lang="en-US" altLang="zh-CN" sz="2200" i="1">
                <a:solidFill>
                  <a:srgbClr val="FF0000"/>
                </a:solidFill>
                <a:latin typeface="Times New Roman" panose="02020603050405020304" pitchFamily="18" charset="0"/>
                <a:cs typeface="Times New Roman" panose="02020603050405020304" pitchFamily="18" charset="0"/>
              </a:rPr>
              <a:t>PCD</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的一个法向量为</a:t>
            </a:r>
            <a:r>
              <a:rPr lang="en-US" altLang="zh-CN" sz="2200" b="1">
                <a:solidFill>
                  <a:srgbClr val="FF0000"/>
                </a:solidFill>
                <a:latin typeface="Times New Roman" panose="02020603050405020304" pitchFamily="18" charset="0"/>
                <a:cs typeface="Times New Roman" panose="02020603050405020304" pitchFamily="18" charset="0"/>
              </a:rPr>
              <a:t>n</a:t>
            </a:r>
            <a:r>
              <a:rPr lang="en-US" altLang="zh-CN" sz="2200" baseline="-25000">
                <a:solidFill>
                  <a:srgbClr val="FF0000"/>
                </a:solidFill>
                <a:latin typeface="Times New Roman" panose="02020603050405020304" pitchFamily="18" charset="0"/>
                <a:cs typeface="Times New Roman" panose="02020603050405020304" pitchFamily="18" charset="0"/>
              </a:rPr>
              <a:t>2</a:t>
            </a:r>
            <a:r>
              <a:rPr lang="en-US" altLang="zh-CN" sz="2200" i="1">
                <a:solidFill>
                  <a:srgbClr val="FF0000"/>
                </a:solidFill>
                <a:latin typeface="Times New Roman" panose="02020603050405020304" pitchFamily="18" charset="0"/>
                <a:cs typeface="Times New Roman" panose="02020603050405020304" pitchFamily="18" charset="0"/>
              </a:rPr>
              <a:t>=</a:t>
            </a:r>
            <a:r>
              <a:rPr lang="en-US" altLang="zh-CN" sz="2200">
                <a:solidFill>
                  <a:srgbClr val="FF0000"/>
                </a:solidFill>
                <a:latin typeface="Times New Roman" panose="02020603050405020304" pitchFamily="18" charset="0"/>
                <a:cs typeface="Times New Roman" panose="02020603050405020304" pitchFamily="18" charset="0"/>
              </a:rPr>
              <a:t>(1,0,0),</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因为</a:t>
            </a:r>
            <a:r>
              <a:rPr lang="en-US" altLang="zh-CN" sz="2200" b="1">
                <a:solidFill>
                  <a:srgbClr val="FF0000"/>
                </a:solidFill>
                <a:latin typeface="Times New Roman" panose="02020603050405020304" pitchFamily="18" charset="0"/>
                <a:cs typeface="Times New Roman" panose="02020603050405020304" pitchFamily="18" charset="0"/>
              </a:rPr>
              <a:t>n</a:t>
            </a:r>
            <a:r>
              <a:rPr lang="en-US" altLang="zh-CN" sz="2200" baseline="-25000">
                <a:solidFill>
                  <a:srgbClr val="FF0000"/>
                </a:solidFill>
                <a:latin typeface="Times New Roman" panose="02020603050405020304" pitchFamily="18" charset="0"/>
                <a:cs typeface="Times New Roman" panose="02020603050405020304" pitchFamily="18" charset="0"/>
              </a:rPr>
              <a:t>1</a:t>
            </a:r>
            <a:r>
              <a:rPr lang="en-US" altLang="zh-CN" sz="2200">
                <a:solidFill>
                  <a:srgbClr val="FF0000"/>
                </a:solidFill>
                <a:latin typeface="Times New Roman" panose="02020603050405020304" pitchFamily="18" charset="0"/>
                <a:cs typeface="Times New Roman" panose="02020603050405020304" pitchFamily="18" charset="0"/>
              </a:rPr>
              <a:t>·</a:t>
            </a:r>
            <a:r>
              <a:rPr lang="en-US" altLang="zh-CN" sz="2200" b="1">
                <a:solidFill>
                  <a:srgbClr val="FF0000"/>
                </a:solidFill>
                <a:latin typeface="Times New Roman" panose="02020603050405020304" pitchFamily="18" charset="0"/>
                <a:cs typeface="Times New Roman" panose="02020603050405020304" pitchFamily="18" charset="0"/>
              </a:rPr>
              <a:t>n</a:t>
            </a:r>
            <a:r>
              <a:rPr lang="en-US" altLang="zh-CN" sz="2200" baseline="-25000">
                <a:solidFill>
                  <a:srgbClr val="FF0000"/>
                </a:solidFill>
                <a:latin typeface="Times New Roman" panose="02020603050405020304" pitchFamily="18" charset="0"/>
                <a:cs typeface="Times New Roman" panose="02020603050405020304" pitchFamily="18" charset="0"/>
              </a:rPr>
              <a:t>2</a:t>
            </a:r>
            <a:r>
              <a:rPr lang="en-US" altLang="zh-CN" sz="2200" i="1">
                <a:solidFill>
                  <a:srgbClr val="FF0000"/>
                </a:solidFill>
                <a:latin typeface="Times New Roman" panose="02020603050405020304" pitchFamily="18" charset="0"/>
                <a:cs typeface="Times New Roman" panose="02020603050405020304" pitchFamily="18" charset="0"/>
              </a:rPr>
              <a:t>=</a:t>
            </a:r>
            <a:r>
              <a:rPr lang="en-US" altLang="zh-CN" sz="2200">
                <a:solidFill>
                  <a:srgbClr val="FF0000"/>
                </a:solidFill>
                <a:latin typeface="Times New Roman" panose="02020603050405020304" pitchFamily="18" charset="0"/>
                <a:cs typeface="Times New Roman" panose="02020603050405020304" pitchFamily="18" charset="0"/>
              </a:rPr>
              <a:t>0,</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所以</a:t>
            </a:r>
            <a:r>
              <a:rPr lang="en-US" altLang="zh-CN" sz="2200" b="1">
                <a:solidFill>
                  <a:srgbClr val="FF0000"/>
                </a:solidFill>
                <a:latin typeface="Times New Roman" panose="02020603050405020304" pitchFamily="18" charset="0"/>
                <a:cs typeface="Times New Roman" panose="02020603050405020304" pitchFamily="18" charset="0"/>
              </a:rPr>
              <a:t>n</a:t>
            </a:r>
            <a:r>
              <a:rPr lang="en-US" altLang="zh-CN" sz="2200" baseline="-25000">
                <a:solidFill>
                  <a:srgbClr val="FF0000"/>
                </a:solidFill>
                <a:latin typeface="Times New Roman" panose="02020603050405020304" pitchFamily="18" charset="0"/>
                <a:cs typeface="Times New Roman" panose="02020603050405020304" pitchFamily="18" charset="0"/>
              </a:rPr>
              <a:t>1</a:t>
            </a:r>
            <a:r>
              <a:rPr lang="zh-CN" altLang="zh-CN" sz="2200">
                <a:solidFill>
                  <a:srgbClr val="FF0000"/>
                </a:solidFill>
                <a:latin typeface="NEU-BZ-S92"/>
                <a:cs typeface="宋体" panose="02010600030101010101" pitchFamily="2" charset="-122"/>
              </a:rPr>
              <a:t>⊥</a:t>
            </a:r>
            <a:r>
              <a:rPr lang="en-US" altLang="zh-CN" sz="2200" b="1">
                <a:solidFill>
                  <a:srgbClr val="FF0000"/>
                </a:solidFill>
                <a:latin typeface="Times New Roman" panose="02020603050405020304" pitchFamily="18" charset="0"/>
                <a:cs typeface="Times New Roman" panose="02020603050405020304" pitchFamily="18" charset="0"/>
              </a:rPr>
              <a:t>n</a:t>
            </a:r>
            <a:r>
              <a:rPr lang="en-US" altLang="zh-CN" sz="2200" baseline="-25000">
                <a:solidFill>
                  <a:srgbClr val="FF0000"/>
                </a:solidFill>
                <a:latin typeface="Times New Roman" panose="02020603050405020304" pitchFamily="18" charset="0"/>
                <a:cs typeface="Times New Roman" panose="02020603050405020304" pitchFamily="18" charset="0"/>
              </a:rPr>
              <a:t>2</a:t>
            </a:r>
            <a:r>
              <a:rPr lang="en-US" altLang="zh-CN" sz="2200" i="1">
                <a:solidFill>
                  <a:srgbClr val="FF0000"/>
                </a:solidFill>
                <a:latin typeface="Times New Roman" panose="02020603050405020304" pitchFamily="18" charset="0"/>
                <a:cs typeface="Times New Roman" panose="02020603050405020304" pitchFamily="18" charset="0"/>
              </a:rPr>
              <a:t>.</a:t>
            </a:r>
            <a:endParaRPr lang="zh-CN" altLang="zh-CN" sz="2200">
              <a:solidFill>
                <a:srgbClr val="FF0000"/>
              </a:solidFill>
              <a:latin typeface="NEU-BZ-S92"/>
              <a:ea typeface="方正书宋_GBK" pitchFamily="65" charset="-122"/>
              <a:cs typeface="Times New Roman" panose="02020603050405020304" pitchFamily="18" charset="0"/>
            </a:endParaRPr>
          </a:p>
        </p:txBody>
      </p:sp>
    </p:spTree>
  </p:cSld>
  <p:clrMapOvr>
    <a:masterClrMapping/>
  </p:clrMapOvr>
  <mc:AlternateContent>
    <mc:Choice xmlns:p14="http://schemas.microsoft.com/office/powerpoint/2010/main" Requires="p14">
      <p:transition spd="slow" p14:dur="2000">
        <p:pull dir="lu"/>
      </p:transition>
    </mc:Choice>
    <mc:Fallback>
      <p:transition spd="slow">
        <p:pull dir="lu"/>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randombar(horizontal)">
                                      <p:cBhvr>
                                        <p:cTn id="7" dur="500"/>
                                        <p:tgtEl>
                                          <p:spTgt spid="1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6" presetClass="entr" presetSubtype="0" dur="200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down)">
                                      <p:cBhvr>
                                        <p:cTn id="12" dur="580">
                                          <p:stCondLst>
                                            <p:cond delay="0"/>
                                          </p:stCondLst>
                                        </p:cTn>
                                        <p:tgtEl>
                                          <p:spTgt spid="15"/>
                                        </p:tgtEl>
                                      </p:cBhvr>
                                    </p:animEffect>
                                    <p:anim calcmode="lin" valueType="num">
                                      <p:cBhvr>
                                        <p:cTn id="13"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18" dur="26">
                                          <p:stCondLst>
                                            <p:cond delay="650"/>
                                          </p:stCondLst>
                                        </p:cTn>
                                        <p:tgtEl>
                                          <p:spTgt spid="15"/>
                                        </p:tgtEl>
                                      </p:cBhvr>
                                      <p:to x="100000" y="60000"/>
                                    </p:animScale>
                                    <p:animScale>
                                      <p:cBhvr>
                                        <p:cTn id="19" dur="166" decel="50000">
                                          <p:stCondLst>
                                            <p:cond delay="676"/>
                                          </p:stCondLst>
                                        </p:cTn>
                                        <p:tgtEl>
                                          <p:spTgt spid="15"/>
                                        </p:tgtEl>
                                      </p:cBhvr>
                                      <p:to x="100000" y="100000"/>
                                    </p:animScale>
                                    <p:animScale>
                                      <p:cBhvr>
                                        <p:cTn id="20" dur="26">
                                          <p:stCondLst>
                                            <p:cond delay="1312"/>
                                          </p:stCondLst>
                                        </p:cTn>
                                        <p:tgtEl>
                                          <p:spTgt spid="15"/>
                                        </p:tgtEl>
                                      </p:cBhvr>
                                      <p:to x="100000" y="80000"/>
                                    </p:animScale>
                                    <p:animScale>
                                      <p:cBhvr>
                                        <p:cTn id="21" dur="166" decel="50000">
                                          <p:stCondLst>
                                            <p:cond delay="1338"/>
                                          </p:stCondLst>
                                        </p:cTn>
                                        <p:tgtEl>
                                          <p:spTgt spid="15"/>
                                        </p:tgtEl>
                                      </p:cBhvr>
                                      <p:to x="100000" y="100000"/>
                                    </p:animScale>
                                    <p:animScale>
                                      <p:cBhvr>
                                        <p:cTn id="22" dur="26">
                                          <p:stCondLst>
                                            <p:cond delay="1642"/>
                                          </p:stCondLst>
                                        </p:cTn>
                                        <p:tgtEl>
                                          <p:spTgt spid="15"/>
                                        </p:tgtEl>
                                      </p:cBhvr>
                                      <p:to x="100000" y="90000"/>
                                    </p:animScale>
                                    <p:animScale>
                                      <p:cBhvr>
                                        <p:cTn id="23" dur="166" decel="50000">
                                          <p:stCondLst>
                                            <p:cond delay="1668"/>
                                          </p:stCondLst>
                                        </p:cTn>
                                        <p:tgtEl>
                                          <p:spTgt spid="15"/>
                                        </p:tgtEl>
                                      </p:cBhvr>
                                      <p:to x="100000" y="100000"/>
                                    </p:animScale>
                                    <p:animScale>
                                      <p:cBhvr>
                                        <p:cTn id="24" dur="26">
                                          <p:stCondLst>
                                            <p:cond delay="1808"/>
                                          </p:stCondLst>
                                        </p:cTn>
                                        <p:tgtEl>
                                          <p:spTgt spid="15"/>
                                        </p:tgtEl>
                                      </p:cBhvr>
                                      <p:to x="100000" y="95000"/>
                                    </p:animScale>
                                    <p:animScale>
                                      <p:cBhvr>
                                        <p:cTn id="25" dur="166" decel="50000">
                                          <p:stCondLst>
                                            <p:cond delay="1834"/>
                                          </p:stCondLst>
                                        </p:cTn>
                                        <p:tgtEl>
                                          <p:spTgt spid="1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5"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1400963" y="781763"/>
            <a:ext cx="11659286" cy="16148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ct val="0"/>
              </a:spcAft>
              <a:tabLst>
                <a:tab pos="1029335"/>
                <a:tab pos="1850390"/>
                <a:tab pos="2538095"/>
                <a:tab pos="3221990"/>
              </a:tabLst>
            </a:pPr>
            <a:r>
              <a:rPr lang="en-US" altLang="zh-CN" sz="2200">
                <a:solidFill>
                  <a:srgbClr val="000000"/>
                </a:solidFill>
                <a:latin typeface="Arial" pitchFamily="34" charset="0"/>
                <a:ea typeface="黑体" panose="02010609060101010101" pitchFamily="2" charset="-122"/>
                <a:cs typeface="Times New Roman" panose="02020603050405020304" pitchFamily="18" charset="0"/>
              </a:rPr>
              <a:t>                    </a:t>
            </a:r>
            <a:r>
              <a:rPr lang="zh-CN" altLang="zh-CN" sz="2200">
                <a:solidFill>
                  <a:srgbClr val="000000"/>
                </a:solidFill>
                <a:latin typeface="Arial" pitchFamily="34" charset="0"/>
                <a:ea typeface="黑体" panose="02010609060101010101" pitchFamily="2" charset="-122"/>
                <a:cs typeface="Times New Roman" panose="02020603050405020304" pitchFamily="18" charset="0"/>
              </a:rPr>
              <a:t>利用待定系数法求平面法向量的步骤</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50000"/>
              </a:lnSpc>
              <a:spcAft>
                <a:spcPct val="0"/>
              </a:spcAft>
              <a:tabLst>
                <a:tab pos="1029335"/>
                <a:tab pos="1850390"/>
                <a:tab pos="2538095"/>
                <a:tab pos="3221990"/>
              </a:tabLst>
            </a:pPr>
            <a:r>
              <a:rPr lang="en-US" altLang="zh-CN" sz="2200">
                <a:solidFill>
                  <a:srgbClr val="000000"/>
                </a:solidFill>
                <a:latin typeface="Times New Roman" panose="02020603050405020304" pitchFamily="18" charset="0"/>
                <a:cs typeface="Times New Roman" panose="02020603050405020304" pitchFamily="18" charset="0"/>
              </a:rPr>
              <a:t>(1)</a:t>
            </a:r>
            <a:r>
              <a:rPr lang="zh-CN" altLang="zh-CN" sz="22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设平面的法向量为</a:t>
            </a:r>
            <a:r>
              <a:rPr lang="en-US" altLang="zh-CN" sz="2200" b="1">
                <a:solidFill>
                  <a:srgbClr val="000000"/>
                </a:solidFill>
                <a:latin typeface="Times New Roman" panose="02020603050405020304" pitchFamily="18" charset="0"/>
                <a:cs typeface="Times New Roman" panose="02020603050405020304" pitchFamily="18" charset="0"/>
              </a:rPr>
              <a:t>n</a:t>
            </a:r>
            <a:r>
              <a:rPr lang="en-US" altLang="zh-CN" sz="2200" i="1">
                <a:solidFill>
                  <a:srgbClr val="000000"/>
                </a:solidFill>
                <a:latin typeface="Times New Roman" panose="02020603050405020304" pitchFamily="18" charset="0"/>
                <a:cs typeface="Times New Roman" panose="02020603050405020304" pitchFamily="18" charset="0"/>
              </a:rPr>
              <a:t>=</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err="1">
                <a:solidFill>
                  <a:srgbClr val="000000"/>
                </a:solidFill>
                <a:latin typeface="Times New Roman" panose="02020603050405020304" pitchFamily="18" charset="0"/>
                <a:cs typeface="Times New Roman" panose="02020603050405020304" pitchFamily="18" charset="0"/>
              </a:rPr>
              <a:t>x</a:t>
            </a:r>
            <a:r>
              <a:rPr lang="en-US" altLang="zh-CN" sz="2200" err="1">
                <a:solidFill>
                  <a:srgbClr val="000000"/>
                </a:solidFill>
                <a:latin typeface="Times New Roman" panose="02020603050405020304" pitchFamily="18" charset="0"/>
                <a:cs typeface="Times New Roman" panose="02020603050405020304" pitchFamily="18" charset="0"/>
              </a:rPr>
              <a:t>,</a:t>
            </a:r>
            <a:r>
              <a:rPr lang="en-US" altLang="zh-CN" sz="2200" i="1" err="1">
                <a:solidFill>
                  <a:srgbClr val="000000"/>
                </a:solidFill>
                <a:latin typeface="Times New Roman" panose="02020603050405020304" pitchFamily="18" charset="0"/>
                <a:cs typeface="Times New Roman" panose="02020603050405020304" pitchFamily="18" charset="0"/>
              </a:rPr>
              <a:t>y</a:t>
            </a:r>
            <a:r>
              <a:rPr lang="en-US" altLang="zh-CN" sz="2200" err="1">
                <a:solidFill>
                  <a:srgbClr val="000000"/>
                </a:solidFill>
                <a:latin typeface="Times New Roman" panose="02020603050405020304" pitchFamily="18" charset="0"/>
                <a:cs typeface="Times New Roman" panose="02020603050405020304" pitchFamily="18" charset="0"/>
              </a:rPr>
              <a:t>,</a:t>
            </a:r>
            <a:r>
              <a:rPr lang="en-US" altLang="zh-CN" sz="2200" i="1" err="1">
                <a:solidFill>
                  <a:srgbClr val="000000"/>
                </a:solidFill>
                <a:latin typeface="Times New Roman" panose="02020603050405020304" pitchFamily="18" charset="0"/>
                <a:cs typeface="Times New Roman" panose="02020603050405020304" pitchFamily="18" charset="0"/>
              </a:rPr>
              <a:t>z</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50000"/>
              </a:lnSpc>
              <a:spcAft>
                <a:spcPct val="0"/>
              </a:spcAft>
              <a:tabLst>
                <a:tab pos="1029335"/>
                <a:tab pos="1850390"/>
                <a:tab pos="2538095"/>
                <a:tab pos="3221990"/>
              </a:tabLst>
            </a:pPr>
            <a:r>
              <a:rPr lang="en-US" altLang="zh-CN" sz="2200">
                <a:solidFill>
                  <a:srgbClr val="000000"/>
                </a:solidFill>
                <a:latin typeface="Times New Roman" panose="02020603050405020304" pitchFamily="18" charset="0"/>
                <a:cs typeface="Times New Roman" panose="02020603050405020304" pitchFamily="18" charset="0"/>
              </a:rPr>
              <a:t>(2)</a:t>
            </a:r>
            <a:r>
              <a:rPr lang="zh-CN" altLang="zh-CN" sz="22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找出</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求出</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平面内的两个不共线的向量的坐标</a:t>
            </a:r>
            <a:r>
              <a:rPr lang="en-US" altLang="zh-CN" sz="2200" b="1">
                <a:solidFill>
                  <a:srgbClr val="000000"/>
                </a:solidFill>
                <a:latin typeface="Times New Roman" panose="02020603050405020304" pitchFamily="18" charset="0"/>
                <a:cs typeface="Times New Roman" panose="02020603050405020304" pitchFamily="18" charset="0"/>
              </a:rPr>
              <a:t>a</a:t>
            </a:r>
            <a:r>
              <a:rPr lang="en-US" altLang="zh-CN" sz="2200" i="1">
                <a:solidFill>
                  <a:srgbClr val="000000"/>
                </a:solidFill>
                <a:latin typeface="Times New Roman" panose="02020603050405020304" pitchFamily="18" charset="0"/>
                <a:cs typeface="Times New Roman" panose="02020603050405020304" pitchFamily="18" charset="0"/>
              </a:rPr>
              <a:t>=</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a</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b</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c</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b="1">
                <a:solidFill>
                  <a:srgbClr val="000000"/>
                </a:solidFill>
                <a:latin typeface="Times New Roman" panose="02020603050405020304" pitchFamily="18" charset="0"/>
                <a:cs typeface="Times New Roman" panose="02020603050405020304" pitchFamily="18" charset="0"/>
              </a:rPr>
              <a:t>b</a:t>
            </a:r>
            <a:r>
              <a:rPr lang="en-US" altLang="zh-CN" sz="2200" i="1">
                <a:solidFill>
                  <a:srgbClr val="000000"/>
                </a:solidFill>
                <a:latin typeface="Times New Roman" panose="02020603050405020304" pitchFamily="18" charset="0"/>
                <a:cs typeface="Times New Roman" panose="02020603050405020304" pitchFamily="18" charset="0"/>
              </a:rPr>
              <a:t>=</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a</a:t>
            </a:r>
            <a:r>
              <a:rPr lang="en-US" altLang="zh-CN" sz="2200" baseline="-25000">
                <a:solidFill>
                  <a:srgbClr val="000000"/>
                </a:solidFill>
                <a:latin typeface="Times New Roman" panose="02020603050405020304" pitchFamily="18" charset="0"/>
                <a:cs typeface="Times New Roman" panose="02020603050405020304" pitchFamily="18" charset="0"/>
              </a:rPr>
              <a:t>2</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b</a:t>
            </a:r>
            <a:r>
              <a:rPr lang="en-US" altLang="zh-CN" sz="2200" baseline="-25000">
                <a:solidFill>
                  <a:srgbClr val="000000"/>
                </a:solidFill>
                <a:latin typeface="Times New Roman" panose="02020603050405020304" pitchFamily="18" charset="0"/>
                <a:cs typeface="Times New Roman" panose="02020603050405020304" pitchFamily="18" charset="0"/>
              </a:rPr>
              <a:t>2</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c</a:t>
            </a:r>
            <a:r>
              <a:rPr lang="en-US" altLang="zh-CN" sz="2200" baseline="-25000">
                <a:solidFill>
                  <a:srgbClr val="000000"/>
                </a:solidFill>
                <a:latin typeface="Times New Roman" panose="02020603050405020304" pitchFamily="18" charset="0"/>
                <a:cs typeface="Times New Roman" panose="02020603050405020304" pitchFamily="18" charset="0"/>
              </a:rPr>
              <a:t>2</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p:txBody>
      </p:sp>
      <p:graphicFrame>
        <p:nvGraphicFramePr>
          <p:cNvPr id="3" name="对象 2"/>
          <p:cNvGraphicFramePr>
            <a:graphicFrameLocks noChangeAspect="1"/>
          </p:cNvGraphicFramePr>
          <p:nvPr/>
        </p:nvGraphicFramePr>
        <p:xfrm>
          <a:off x="1511764" y="2741468"/>
          <a:ext cx="8128000" cy="566913"/>
        </p:xfrm>
        <a:graphic>
          <a:graphicData uri="http://schemas.openxmlformats.org/presentationml/2006/ole">
            <mc:AlternateContent>
              <mc:Choice xmlns:v="urn:schemas-microsoft-com:vml" Requires="v">
                <p:oleObj spid="_x0000_s1049" name="文档" r:id="rId2" imgW="3841750" imgH="269240" progId="Word.Document.12">
                  <p:embed/>
                </p:oleObj>
              </mc:Choice>
              <mc:Fallback>
                <p:oleObj name="文档" r:id="rId2" imgW="3841750" imgH="269240" progId="Word.Document.12">
                  <p:embed/>
                  <p:pic>
                    <p:nvPicPr>
                      <p:cNvPr id="0" name="OLE substitute image"/>
                      <p:cNvPicPr/>
                      <p:nvPr/>
                    </p:nvPicPr>
                    <p:blipFill>
                      <a:blip r:embed="rId3"/>
                      <a:stretch>
                        <a:fillRect/>
                      </a:stretch>
                    </p:blipFill>
                    <p:spPr>
                      <a:xfrm>
                        <a:off x="1511764" y="2741468"/>
                        <a:ext cx="8128000" cy="566913"/>
                      </a:xfrm>
                      <a:prstGeom prst="rect">
                        <a:avLst/>
                      </a:prstGeom>
                    </p:spPr>
                  </p:pic>
                </p:oleObj>
              </mc:Fallback>
            </mc:AlternateContent>
          </a:graphicData>
        </a:graphic>
      </p:graphicFrame>
      <p:sp>
        <p:nvSpPr>
          <p:cNvPr id="4" name="矩形 3"/>
          <p:cNvSpPr>
            <a:spLocks noChangeAspect="1"/>
          </p:cNvSpPr>
          <p:nvPr/>
        </p:nvSpPr>
        <p:spPr>
          <a:xfrm>
            <a:off x="1400963" y="3829450"/>
            <a:ext cx="5259070" cy="49720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a:solidFill>
                  <a:srgbClr val="000000"/>
                </a:solidFill>
                <a:latin typeface="Times New Roman" panose="02020603050405020304" pitchFamily="18" charset="0"/>
                <a:cs typeface="Times New Roman" panose="02020603050405020304" pitchFamily="18" charset="0"/>
              </a:rPr>
              <a:t>(4)</a:t>
            </a:r>
            <a:r>
              <a:rPr lang="zh-CN" altLang="zh-CN" sz="22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解方程组</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取其中的一个解</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即得法向量</a:t>
            </a:r>
            <a:r>
              <a:rPr lang="en-US" altLang="zh-CN" sz="2200" i="1">
                <a:solidFill>
                  <a:srgbClr val="000000"/>
                </a:solidFill>
                <a:latin typeface="Times New Roman" panose="02020603050405020304"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p:txBody>
      </p:sp>
      <p:sp>
        <p:nvSpPr>
          <p:cNvPr id="13" name="TextBox 12"/>
          <p:cNvSpPr txBox="1"/>
          <p:nvPr/>
        </p:nvSpPr>
        <p:spPr>
          <a:xfrm>
            <a:off x="0" y="0"/>
            <a:ext cx="1620957" cy="52309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latin typeface="黑体" panose="02010609060101010101" pitchFamily="2" charset="-122"/>
                <a:ea typeface="黑体" panose="02010609060101010101" pitchFamily="2" charset="-122"/>
              </a:rPr>
              <a:t>归纳总结</a:t>
            </a:r>
            <a:endParaRPr lang="zh-CN" altLang="en-US" sz="2800">
              <a:solidFill>
                <a:schemeClr val="bg1"/>
              </a:solidFill>
              <a:latin typeface="黑体" panose="02010609060101010101" pitchFamily="2" charset="-122"/>
              <a:ea typeface="黑体" panose="02010609060101010101" pitchFamily="2" charset="-122"/>
            </a:endParaRPr>
          </a:p>
        </p:txBody>
      </p:sp>
    </p:spTree>
  </p:cSld>
  <p:clrMapOvr>
    <a:masterClrMapping/>
  </p:clrMapOvr>
  <mc:AlternateContent>
    <mc:Choice xmlns:p14="http://schemas.microsoft.com/office/powerpoint/2010/main" Requires="p14">
      <p:transition spd="slow" p14:dur="2000">
        <p:pull dir="lu"/>
      </p:transition>
    </mc:Choice>
    <mc:Fallback>
      <p:transition spd="slow">
        <p:pull dir="lu"/>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116702" y="756534"/>
            <a:ext cx="10695459" cy="26301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ct val="0"/>
              </a:spcAft>
              <a:tabLst>
                <a:tab pos="1029335"/>
                <a:tab pos="1850390"/>
                <a:tab pos="2538095"/>
                <a:tab pos="3221990"/>
              </a:tabLst>
            </a:pPr>
            <a:r>
              <a:rPr lang="en-US" altLang="zh-CN" sz="2200" b="1">
                <a:solidFill>
                  <a:srgbClr val="000000"/>
                </a:solidFill>
                <a:latin typeface="Times New Roman" panose="02020603050405020304" pitchFamily="18" charset="0"/>
                <a:cs typeface="Times New Roman" panose="02020603050405020304" pitchFamily="18" charset="0"/>
              </a:rPr>
              <a:t>1.</a:t>
            </a:r>
            <a:r>
              <a:rPr lang="zh-CN" altLang="zh-CN" sz="2200">
                <a:solidFill>
                  <a:srgbClr val="000000"/>
                </a:solidFill>
                <a:latin typeface="Times New Roman" panose="02020603050405020304" pitchFamily="18" charset="0"/>
                <a:cs typeface="Times New Roman" panose="02020603050405020304" pitchFamily="18" charset="0"/>
              </a:rPr>
              <a:t>如图所示</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已知四边形</a:t>
            </a:r>
            <a:r>
              <a:rPr lang="en-US" altLang="zh-CN" sz="2200" i="1">
                <a:solidFill>
                  <a:srgbClr val="000000"/>
                </a:solidFill>
                <a:latin typeface="Times New Roman" panose="02020603050405020304" pitchFamily="18" charset="0"/>
                <a:cs typeface="Times New Roman" panose="02020603050405020304" pitchFamily="18" charset="0"/>
              </a:rPr>
              <a:t>ABCD</a:t>
            </a:r>
            <a:r>
              <a:rPr lang="zh-CN" altLang="zh-CN" sz="2200">
                <a:solidFill>
                  <a:srgbClr val="000000"/>
                </a:solidFill>
                <a:latin typeface="Times New Roman" panose="02020603050405020304" pitchFamily="18" charset="0"/>
                <a:cs typeface="Times New Roman" panose="02020603050405020304" pitchFamily="18" charset="0"/>
              </a:rPr>
              <a:t>是直角梯形</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AD</a:t>
            </a:r>
            <a:r>
              <a:rPr lang="zh-CN" altLang="zh-CN" sz="2200">
                <a:solidFill>
                  <a:srgbClr val="000000"/>
                </a:solidFill>
                <a:latin typeface="NEU-BZ-S92"/>
                <a:cs typeface="宋体" panose="02010600030101010101" pitchFamily="2" charset="-122"/>
              </a:rPr>
              <a:t>∥</a:t>
            </a:r>
            <a:r>
              <a:rPr lang="en-US" altLang="zh-CN" sz="2200" i="1">
                <a:solidFill>
                  <a:srgbClr val="000000"/>
                </a:solidFill>
                <a:latin typeface="Times New Roman" panose="02020603050405020304" pitchFamily="18" charset="0"/>
                <a:cs typeface="Times New Roman" panose="02020603050405020304" pitchFamily="18" charset="0"/>
              </a:rPr>
              <a:t>BC</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NEU-BZ-S92"/>
                <a:cs typeface="宋体" panose="02010600030101010101" pitchFamily="2" charset="-122"/>
              </a:rPr>
              <a:t>∠</a:t>
            </a:r>
            <a:r>
              <a:rPr lang="en-US" altLang="zh-CN" sz="2200" i="1">
                <a:solidFill>
                  <a:srgbClr val="000000"/>
                </a:solidFill>
                <a:latin typeface="Times New Roman" panose="02020603050405020304" pitchFamily="18" charset="0"/>
                <a:cs typeface="Times New Roman" panose="02020603050405020304" pitchFamily="18" charset="0"/>
              </a:rPr>
              <a:t>ABC=</a:t>
            </a:r>
            <a:r>
              <a:rPr lang="en-US" altLang="zh-CN" sz="2200">
                <a:solidFill>
                  <a:srgbClr val="000000"/>
                </a:solidFill>
                <a:latin typeface="Times New Roman" panose="02020603050405020304" pitchFamily="18" charset="0"/>
                <a:cs typeface="Times New Roman" panose="02020603050405020304" pitchFamily="18" charset="0"/>
              </a:rPr>
              <a:t>90</a:t>
            </a:r>
            <a:r>
              <a:rPr lang="en-US" altLang="zh-CN" sz="2200">
                <a:solidFill>
                  <a:srgbClr val="000000"/>
                </a:solidFill>
                <a:latin typeface="宋体" panose="02010600030101010101" pitchFamily="2" charset="-122"/>
                <a:ea typeface="方正书宋_GBK" pitchFamily="65" charset="-122"/>
                <a:cs typeface="Times New Roman" panose="02020603050405020304" pitchFamily="18" charset="0"/>
              </a:rPr>
              <a:t>°</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SA</a:t>
            </a:r>
            <a:r>
              <a:rPr lang="zh-CN" altLang="zh-CN" sz="2200">
                <a:solidFill>
                  <a:srgbClr val="000000"/>
                </a:solidFill>
                <a:latin typeface="NEU-BZ-S92"/>
                <a:cs typeface="宋体" panose="02010600030101010101" pitchFamily="2" charset="-122"/>
              </a:rPr>
              <a:t>⊥</a:t>
            </a:r>
            <a:r>
              <a:rPr lang="zh-CN" altLang="zh-CN" sz="2200">
                <a:solidFill>
                  <a:srgbClr val="000000"/>
                </a:solidFill>
                <a:latin typeface="Times New Roman" panose="02020603050405020304" pitchFamily="18" charset="0"/>
                <a:cs typeface="Times New Roman" panose="02020603050405020304" pitchFamily="18" charset="0"/>
              </a:rPr>
              <a:t>平面</a:t>
            </a:r>
            <a:r>
              <a:rPr lang="en-US" altLang="zh-CN" sz="2200" i="1">
                <a:solidFill>
                  <a:srgbClr val="000000"/>
                </a:solidFill>
                <a:latin typeface="Times New Roman" panose="02020603050405020304" pitchFamily="18" charset="0"/>
                <a:cs typeface="Times New Roman" panose="02020603050405020304" pitchFamily="18" charset="0"/>
              </a:rPr>
              <a:t>ABCD</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SA=AB=BC=</a:t>
            </a:r>
            <a:r>
              <a:rPr lang="en-US" altLang="zh-CN" sz="2200">
                <a:solidFill>
                  <a:srgbClr val="000000"/>
                </a:solidFill>
                <a:latin typeface="Times New Roman" panose="02020603050405020304" pitchFamily="18" charset="0"/>
                <a:cs typeface="Times New Roman" panose="02020603050405020304" pitchFamily="18" charset="0"/>
              </a:rPr>
              <a:t>1,</a:t>
            </a:r>
            <a:r>
              <a:rPr lang="en-US" altLang="zh-CN" sz="2200" i="1">
                <a:solidFill>
                  <a:srgbClr val="000000"/>
                </a:solidFill>
                <a:latin typeface="Times New Roman" panose="02020603050405020304" pitchFamily="18" charset="0"/>
                <a:cs typeface="Times New Roman" panose="02020603050405020304" pitchFamily="18" charset="0"/>
              </a:rPr>
              <a:t>           </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试建立适当的坐标系</a:t>
            </a:r>
            <a:r>
              <a:rPr lang="en-US" altLang="zh-CN" sz="2200" i="1">
                <a:solidFill>
                  <a:srgbClr val="000000"/>
                </a:solidFill>
                <a:latin typeface="Times New Roman" panose="02020603050405020304"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50000"/>
              </a:lnSpc>
              <a:spcAft>
                <a:spcPct val="0"/>
              </a:spcAft>
              <a:tabLst>
                <a:tab pos="1029335"/>
                <a:tab pos="1850390"/>
                <a:tab pos="2538095"/>
                <a:tab pos="3221990"/>
              </a:tabLst>
            </a:pPr>
            <a:r>
              <a:rPr lang="en-US" altLang="zh-CN" sz="2200">
                <a:solidFill>
                  <a:srgbClr val="000000"/>
                </a:solidFill>
                <a:latin typeface="Times New Roman" panose="02020603050405020304" pitchFamily="18" charset="0"/>
                <a:cs typeface="Times New Roman" panose="02020603050405020304" pitchFamily="18" charset="0"/>
              </a:rPr>
              <a:t>(1)</a:t>
            </a:r>
            <a:r>
              <a:rPr lang="zh-CN" altLang="zh-CN" sz="2200">
                <a:solidFill>
                  <a:srgbClr val="000000"/>
                </a:solidFill>
                <a:latin typeface="Times New Roman" panose="02020603050405020304" pitchFamily="18" charset="0"/>
                <a:cs typeface="Times New Roman" panose="02020603050405020304" pitchFamily="18" charset="0"/>
              </a:rPr>
              <a:t>求平面</a:t>
            </a:r>
            <a:r>
              <a:rPr lang="en-US" altLang="zh-CN" sz="2200" i="1">
                <a:solidFill>
                  <a:srgbClr val="000000"/>
                </a:solidFill>
                <a:latin typeface="Times New Roman" panose="02020603050405020304" pitchFamily="18" charset="0"/>
                <a:cs typeface="Times New Roman" panose="02020603050405020304" pitchFamily="18" charset="0"/>
              </a:rPr>
              <a:t>ABCD</a:t>
            </a:r>
            <a:r>
              <a:rPr lang="zh-CN" altLang="zh-CN" sz="2200">
                <a:solidFill>
                  <a:srgbClr val="000000"/>
                </a:solidFill>
                <a:latin typeface="Times New Roman" panose="02020603050405020304" pitchFamily="18" charset="0"/>
                <a:cs typeface="Times New Roman" panose="02020603050405020304" pitchFamily="18" charset="0"/>
              </a:rPr>
              <a:t>的一个法向量</a:t>
            </a:r>
            <a:r>
              <a:rPr lang="en-US" altLang="zh-CN" sz="2200">
                <a:solidFill>
                  <a:srgbClr val="000000"/>
                </a:solidFill>
                <a:latin typeface="Times New Roman" panose="02020603050405020304"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50000"/>
              </a:lnSpc>
              <a:spcAft>
                <a:spcPct val="0"/>
              </a:spcAft>
              <a:tabLst>
                <a:tab pos="1029335"/>
                <a:tab pos="1850390"/>
                <a:tab pos="2538095"/>
                <a:tab pos="3221990"/>
              </a:tabLst>
            </a:pPr>
            <a:r>
              <a:rPr lang="en-US" altLang="zh-CN" sz="2200">
                <a:solidFill>
                  <a:srgbClr val="000000"/>
                </a:solidFill>
                <a:latin typeface="Times New Roman" panose="02020603050405020304" pitchFamily="18" charset="0"/>
                <a:cs typeface="Times New Roman" panose="02020603050405020304" pitchFamily="18" charset="0"/>
              </a:rPr>
              <a:t>(2)</a:t>
            </a:r>
            <a:r>
              <a:rPr lang="zh-CN" altLang="zh-CN" sz="2200">
                <a:solidFill>
                  <a:srgbClr val="000000"/>
                </a:solidFill>
                <a:latin typeface="Times New Roman" panose="02020603050405020304" pitchFamily="18" charset="0"/>
                <a:cs typeface="Times New Roman" panose="02020603050405020304" pitchFamily="18" charset="0"/>
              </a:rPr>
              <a:t>求平面</a:t>
            </a:r>
            <a:r>
              <a:rPr lang="en-US" altLang="zh-CN" sz="2200" i="1">
                <a:solidFill>
                  <a:srgbClr val="000000"/>
                </a:solidFill>
                <a:latin typeface="Times New Roman" panose="02020603050405020304" pitchFamily="18" charset="0"/>
                <a:cs typeface="Times New Roman" panose="02020603050405020304" pitchFamily="18" charset="0"/>
              </a:rPr>
              <a:t>SAB</a:t>
            </a:r>
            <a:r>
              <a:rPr lang="zh-CN" altLang="zh-CN" sz="2200">
                <a:solidFill>
                  <a:srgbClr val="000000"/>
                </a:solidFill>
                <a:latin typeface="Times New Roman" panose="02020603050405020304" pitchFamily="18" charset="0"/>
                <a:cs typeface="Times New Roman" panose="02020603050405020304" pitchFamily="18" charset="0"/>
              </a:rPr>
              <a:t>的一个法向量</a:t>
            </a:r>
            <a:r>
              <a:rPr lang="en-US" altLang="zh-CN" sz="2200">
                <a:solidFill>
                  <a:srgbClr val="000000"/>
                </a:solidFill>
                <a:latin typeface="Times New Roman" panose="02020603050405020304"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50000"/>
              </a:lnSpc>
              <a:spcAft>
                <a:spcPct val="0"/>
              </a:spcAft>
              <a:tabLst>
                <a:tab pos="1029335"/>
                <a:tab pos="1850390"/>
                <a:tab pos="2538095"/>
                <a:tab pos="3221990"/>
              </a:tabLst>
            </a:pPr>
            <a:r>
              <a:rPr lang="en-US" altLang="zh-CN" sz="2200">
                <a:solidFill>
                  <a:srgbClr val="000000"/>
                </a:solidFill>
                <a:latin typeface="Times New Roman" panose="02020603050405020304" pitchFamily="18" charset="0"/>
                <a:cs typeface="Times New Roman" panose="02020603050405020304" pitchFamily="18" charset="0"/>
              </a:rPr>
              <a:t>(3)</a:t>
            </a:r>
            <a:r>
              <a:rPr lang="zh-CN" altLang="zh-CN" sz="2200">
                <a:solidFill>
                  <a:srgbClr val="000000"/>
                </a:solidFill>
                <a:latin typeface="Times New Roman" panose="02020603050405020304" pitchFamily="18" charset="0"/>
                <a:cs typeface="Times New Roman" panose="02020603050405020304" pitchFamily="18" charset="0"/>
              </a:rPr>
              <a:t>求平面</a:t>
            </a:r>
            <a:r>
              <a:rPr lang="en-US" altLang="zh-CN" sz="2200" i="1">
                <a:solidFill>
                  <a:srgbClr val="000000"/>
                </a:solidFill>
                <a:latin typeface="Times New Roman" panose="02020603050405020304" pitchFamily="18" charset="0"/>
                <a:cs typeface="Times New Roman" panose="02020603050405020304" pitchFamily="18" charset="0"/>
              </a:rPr>
              <a:t>SCD</a:t>
            </a:r>
            <a:r>
              <a:rPr lang="zh-CN" altLang="zh-CN" sz="2200">
                <a:solidFill>
                  <a:srgbClr val="000000"/>
                </a:solidFill>
                <a:latin typeface="Times New Roman" panose="02020603050405020304" pitchFamily="18" charset="0"/>
                <a:cs typeface="Times New Roman" panose="02020603050405020304" pitchFamily="18" charset="0"/>
              </a:rPr>
              <a:t>的一个法向量</a:t>
            </a:r>
            <a:r>
              <a:rPr lang="en-US" altLang="zh-CN" sz="2200" i="1">
                <a:solidFill>
                  <a:srgbClr val="000000"/>
                </a:solidFill>
                <a:latin typeface="Times New Roman" panose="02020603050405020304"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p:txBody>
      </p:sp>
      <p:graphicFrame>
        <p:nvGraphicFramePr>
          <p:cNvPr id="3" name="对象 2"/>
          <p:cNvGraphicFramePr>
            <a:graphicFrameLocks noChangeAspect="1"/>
          </p:cNvGraphicFramePr>
          <p:nvPr/>
        </p:nvGraphicFramePr>
        <p:xfrm>
          <a:off x="2866897" y="1346759"/>
          <a:ext cx="1116012" cy="619125"/>
        </p:xfrm>
        <a:graphic>
          <a:graphicData uri="http://schemas.openxmlformats.org/presentationml/2006/ole">
            <mc:AlternateContent>
              <mc:Choice xmlns:v="urn:schemas-microsoft-com:vml" Requires="v">
                <p:oleObj spid="_x0000_s1050" name="文档" r:id="rId2" imgW="567055" imgH="316865" progId="Word.Document.12">
                  <p:embed/>
                </p:oleObj>
              </mc:Choice>
              <mc:Fallback>
                <p:oleObj name="文档" r:id="rId2" imgW="567055" imgH="316865" progId="Word.Document.12">
                  <p:embed/>
                  <p:pic>
                    <p:nvPicPr>
                      <p:cNvPr id="0" name="OLE substitute image"/>
                      <p:cNvPicPr/>
                      <p:nvPr/>
                    </p:nvPicPr>
                    <p:blipFill>
                      <a:blip r:embed="rId3"/>
                      <a:stretch>
                        <a:fillRect/>
                      </a:stretch>
                    </p:blipFill>
                    <p:spPr>
                      <a:xfrm>
                        <a:off x="2866897" y="1346759"/>
                        <a:ext cx="1116012" cy="619125"/>
                      </a:xfrm>
                      <a:prstGeom prst="rect">
                        <a:avLst/>
                      </a:prstGeom>
                    </p:spPr>
                  </p:pic>
                </p:oleObj>
              </mc:Fallback>
            </mc:AlternateContent>
          </a:graphicData>
        </a:graphic>
      </p:graphicFrame>
      <p:pic>
        <p:nvPicPr>
          <p:cNvPr id="13" name="l38.eps" descr="id:2147489243;FounderCES"/>
          <p:cNvPicPr/>
          <p:nvPr/>
        </p:nvPicPr>
        <p:blipFill>
          <a:blip r:embed="rId4"/>
          <a:stretch>
            <a:fillRect/>
          </a:stretch>
        </p:blipFill>
        <p:spPr>
          <a:xfrm>
            <a:off x="3661657" y="3917092"/>
            <a:ext cx="3394051" cy="2681416"/>
          </a:xfrm>
          <a:prstGeom prst="rect">
            <a:avLst/>
          </a:prstGeom>
        </p:spPr>
      </p:pic>
      <p:sp>
        <p:nvSpPr>
          <p:cNvPr id="14" name="TextBox 12"/>
          <p:cNvSpPr txBox="1"/>
          <p:nvPr/>
        </p:nvSpPr>
        <p:spPr>
          <a:xfrm>
            <a:off x="0" y="0"/>
            <a:ext cx="1620957" cy="52309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latin typeface="黑体" panose="02010609060101010101" pitchFamily="2" charset="-122"/>
                <a:ea typeface="黑体" panose="02010609060101010101" pitchFamily="2" charset="-122"/>
              </a:rPr>
              <a:t>跟踪训练</a:t>
            </a:r>
            <a:endParaRPr lang="zh-CN" altLang="en-US" sz="2800">
              <a:solidFill>
                <a:schemeClr val="bg1"/>
              </a:solidFill>
              <a:latin typeface="黑体" panose="02010609060101010101" pitchFamily="2" charset="-122"/>
              <a:ea typeface="黑体" panose="02010609060101010101" pitchFamily="2" charset="-122"/>
            </a:endParaRPr>
          </a:p>
        </p:txBody>
      </p:sp>
    </p:spTree>
  </p:cSld>
  <p:clrMapOvr>
    <a:masterClrMapping/>
  </p:clrMapOvr>
  <mc:AlternateContent>
    <mc:Choice xmlns:p14="http://schemas.microsoft.com/office/powerpoint/2010/main" Requires="p14">
      <p:transition spd="slow" p14:dur="2000">
        <p:pull dir="lu"/>
      </p:transition>
    </mc:Choice>
    <mc:Fallback>
      <p:transition spd="slow">
        <p:pull dir="lu"/>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121469" y="665378"/>
            <a:ext cx="11951082" cy="4972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anose="02010609060101010101" pitchFamily="2" charset="-122"/>
                <a:cs typeface="Times New Roman" panose="02020603050405020304" pitchFamily="18" charset="0"/>
              </a:rPr>
              <a:t>解</a:t>
            </a:r>
            <a:r>
              <a:rPr lang="en-US" altLang="zh-CN" sz="2200">
                <a:solidFill>
                  <a:srgbClr val="FF0000"/>
                </a:solidFill>
                <a:latin typeface="Arial" pitchFamily="34" charset="0"/>
                <a:ea typeface="黑体" panose="02010609060101010101" pitchFamily="2" charset="-122"/>
                <a:cs typeface="Times New Roman" panose="02020603050405020304" pitchFamily="18" charset="0"/>
              </a:rPr>
              <a:t>:</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以点</a:t>
            </a:r>
            <a:r>
              <a:rPr lang="en-US" altLang="zh-CN" sz="2200" i="1">
                <a:solidFill>
                  <a:srgbClr val="FF0000"/>
                </a:solidFill>
                <a:latin typeface="Times New Roman" panose="02020603050405020304" pitchFamily="18" charset="0"/>
                <a:cs typeface="Times New Roman" panose="02020603050405020304" pitchFamily="18" charset="0"/>
              </a:rPr>
              <a:t>A</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为原点</a:t>
            </a:r>
            <a:r>
              <a:rPr lang="en-US" altLang="zh-CN" sz="2200">
                <a:solidFill>
                  <a:srgbClr val="FF0000"/>
                </a:solidFill>
                <a:latin typeface="Times New Roman" panose="02020603050405020304" pitchFamily="18" charset="0"/>
                <a:cs typeface="Times New Roman" panose="02020603050405020304" pitchFamily="18" charset="0"/>
              </a:rPr>
              <a:t>,</a:t>
            </a:r>
            <a:r>
              <a:rPr lang="en-US" altLang="zh-CN" sz="2200" i="1">
                <a:solidFill>
                  <a:srgbClr val="FF0000"/>
                </a:solidFill>
                <a:latin typeface="Times New Roman" panose="02020603050405020304" pitchFamily="18" charset="0"/>
                <a:cs typeface="Times New Roman" panose="02020603050405020304" pitchFamily="18" charset="0"/>
              </a:rPr>
              <a:t>AD</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a:t>
            </a:r>
            <a:r>
              <a:rPr lang="en-US" altLang="zh-CN" sz="2200" i="1">
                <a:solidFill>
                  <a:srgbClr val="FF0000"/>
                </a:solidFill>
                <a:latin typeface="Times New Roman" panose="02020603050405020304" pitchFamily="18" charset="0"/>
                <a:cs typeface="Times New Roman" panose="02020603050405020304" pitchFamily="18" charset="0"/>
              </a:rPr>
              <a:t>AB</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a:t>
            </a:r>
            <a:r>
              <a:rPr lang="en-US" altLang="zh-CN" sz="2200" i="1">
                <a:solidFill>
                  <a:srgbClr val="FF0000"/>
                </a:solidFill>
                <a:latin typeface="Times New Roman" panose="02020603050405020304" pitchFamily="18" charset="0"/>
                <a:cs typeface="Times New Roman" panose="02020603050405020304" pitchFamily="18" charset="0"/>
              </a:rPr>
              <a:t>AS</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所在的直线分别为</a:t>
            </a:r>
            <a:r>
              <a:rPr lang="en-US" altLang="zh-CN" sz="2200" i="1">
                <a:solidFill>
                  <a:srgbClr val="FF0000"/>
                </a:solidFill>
                <a:latin typeface="Times New Roman" panose="02020603050405020304" pitchFamily="18" charset="0"/>
                <a:cs typeface="Times New Roman" panose="02020603050405020304" pitchFamily="18" charset="0"/>
              </a:rPr>
              <a:t>x</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轴、</a:t>
            </a:r>
            <a:r>
              <a:rPr lang="en-US" altLang="zh-CN" sz="2200" i="1">
                <a:solidFill>
                  <a:srgbClr val="FF0000"/>
                </a:solidFill>
                <a:latin typeface="Times New Roman" panose="02020603050405020304" pitchFamily="18" charset="0"/>
                <a:cs typeface="Times New Roman" panose="02020603050405020304" pitchFamily="18" charset="0"/>
              </a:rPr>
              <a:t>y</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轴、</a:t>
            </a:r>
            <a:r>
              <a:rPr lang="en-US" altLang="zh-CN" sz="2200" i="1">
                <a:solidFill>
                  <a:srgbClr val="FF0000"/>
                </a:solidFill>
                <a:latin typeface="Times New Roman" panose="02020603050405020304" pitchFamily="18" charset="0"/>
                <a:cs typeface="Times New Roman" panose="02020603050405020304" pitchFamily="18" charset="0"/>
              </a:rPr>
              <a:t>z</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轴</a:t>
            </a:r>
            <a:r>
              <a:rPr lang="en-US" altLang="zh-CN" sz="2200">
                <a:solidFill>
                  <a:srgbClr val="FF0000"/>
                </a:solidFill>
                <a:latin typeface="Times New Roman" panose="02020603050405020304" pitchFamily="18" charset="0"/>
                <a:cs typeface="Times New Roman" panose="02020603050405020304" pitchFamily="18" charset="0"/>
              </a:rPr>
              <a:t>,</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建立如图所示的空间直角坐标系</a:t>
            </a:r>
            <a:r>
              <a:rPr lang="en-US" altLang="zh-CN" sz="2200">
                <a:solidFill>
                  <a:srgbClr val="FF0000"/>
                </a:solidFill>
                <a:latin typeface="Times New Roman" panose="02020603050405020304" pitchFamily="18" charset="0"/>
                <a:cs typeface="Times New Roman" panose="02020603050405020304" pitchFamily="18" charset="0"/>
              </a:rPr>
              <a:t>,</a:t>
            </a:r>
            <a:endParaRPr lang="zh-CN" altLang="zh-CN" sz="2200">
              <a:solidFill>
                <a:srgbClr val="FF0000"/>
              </a:solidFill>
              <a:latin typeface="NEU-BZ-S92"/>
              <a:ea typeface="方正书宋_GBK" pitchFamily="65" charset="-122"/>
              <a:cs typeface="Times New Roman" panose="02020603050405020304" pitchFamily="18" charset="0"/>
            </a:endParaRPr>
          </a:p>
        </p:txBody>
      </p:sp>
      <p:graphicFrame>
        <p:nvGraphicFramePr>
          <p:cNvPr id="3" name="对象 2"/>
          <p:cNvGraphicFramePr>
            <a:graphicFrameLocks noChangeAspect="1"/>
          </p:cNvGraphicFramePr>
          <p:nvPr/>
        </p:nvGraphicFramePr>
        <p:xfrm>
          <a:off x="319116" y="1294680"/>
          <a:ext cx="8128000" cy="5202860"/>
        </p:xfrm>
        <a:graphic>
          <a:graphicData uri="http://schemas.openxmlformats.org/presentationml/2006/ole">
            <mc:AlternateContent>
              <mc:Choice xmlns:v="urn:schemas-microsoft-com:vml" Requires="v">
                <p:oleObj spid="_x0000_s1051" name="文档" r:id="rId2" imgW="3840480" imgH="2468880" progId="Word.Document.12">
                  <p:embed/>
                </p:oleObj>
              </mc:Choice>
              <mc:Fallback>
                <p:oleObj name="文档" r:id="rId2" imgW="3840480" imgH="2468880" progId="Word.Document.12">
                  <p:embed/>
                  <p:pic>
                    <p:nvPicPr>
                      <p:cNvPr id="0" name="OLE substitute image"/>
                      <p:cNvPicPr/>
                      <p:nvPr/>
                    </p:nvPicPr>
                    <p:blipFill>
                      <a:blip r:embed="rId3"/>
                      <a:stretch>
                        <a:fillRect/>
                      </a:stretch>
                    </p:blipFill>
                    <p:spPr>
                      <a:xfrm>
                        <a:off x="319116" y="1294680"/>
                        <a:ext cx="8128000" cy="5202860"/>
                      </a:xfrm>
                      <a:prstGeom prst="rect">
                        <a:avLst/>
                      </a:prstGeom>
                    </p:spPr>
                  </p:pic>
                </p:oleObj>
              </mc:Fallback>
            </mc:AlternateContent>
          </a:graphicData>
        </a:graphic>
      </p:graphicFrame>
      <p:pic>
        <p:nvPicPr>
          <p:cNvPr id="13" name="l39.eps" descr="id:2147497799;FounderCES"/>
          <p:cNvPicPr/>
          <p:nvPr/>
        </p:nvPicPr>
        <p:blipFill>
          <a:blip r:embed="rId4"/>
          <a:stretch>
            <a:fillRect/>
          </a:stretch>
        </p:blipFill>
        <p:spPr>
          <a:xfrm>
            <a:off x="8620110" y="2879125"/>
            <a:ext cx="3143522" cy="3150972"/>
          </a:xfrm>
          <a:prstGeom prst="rect">
            <a:avLst/>
          </a:prstGeom>
        </p:spPr>
      </p:pic>
    </p:spTree>
  </p:cSld>
  <p:clrMapOvr>
    <a:masterClrMapping/>
  </p:clrMapOvr>
  <mc:AlternateContent>
    <mc:Choice xmlns:p14="http://schemas.microsoft.com/office/powerpoint/2010/main" Requires="p14">
      <p:transition spd="slow" p14:dur="2000">
        <p:pull dir="lu"/>
      </p:transition>
    </mc:Choice>
    <mc:Fallback>
      <p:transition spd="slow">
        <p:pull dir="lu"/>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heel(1)">
                                      <p:cBhvr>
                                        <p:cTn id="7" dur="2000"/>
                                        <p:tgtEl>
                                          <p:spTgt spid="1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randombar(horizontal)">
                                      <p:cBhvr>
                                        <p:cTn id="12" dur="500"/>
                                        <p:tgtEl>
                                          <p:spTgt spid="2"/>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53" presetClass="entr" presetSubtype="16" dur="50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p:cTn id="17" dur="500" fill="hold"/>
                                        <p:tgtEl>
                                          <p:spTgt spid="3"/>
                                        </p:tgtEl>
                                        <p:attrNameLst>
                                          <p:attrName>ppt_w</p:attrName>
                                        </p:attrNameLst>
                                      </p:cBhvr>
                                      <p:tavLst>
                                        <p:tav tm="0">
                                          <p:val>
                                            <p:fltVal val="0"/>
                                          </p:val>
                                        </p:tav>
                                        <p:tav tm="100000">
                                          <p:val>
                                            <p:strVal val="#ppt_w"/>
                                          </p:val>
                                        </p:tav>
                                      </p:tavLst>
                                    </p:anim>
                                    <p:anim calcmode="lin" valueType="num">
                                      <p:cBhvr>
                                        <p:cTn id="18" dur="500" fill="hold"/>
                                        <p:tgtEl>
                                          <p:spTgt spid="3"/>
                                        </p:tgtEl>
                                        <p:attrNameLst>
                                          <p:attrName>ppt_h</p:attrName>
                                        </p:attrNameLst>
                                      </p:cBhvr>
                                      <p:tavLst>
                                        <p:tav tm="0">
                                          <p:val>
                                            <p:fltVal val="0"/>
                                          </p:val>
                                        </p:tav>
                                        <p:tav tm="100000">
                                          <p:val>
                                            <p:strVal val="#ppt_h"/>
                                          </p:val>
                                        </p:tav>
                                      </p:tavLst>
                                    </p:anim>
                                    <p:animEffect transition="in" filter="fade">
                                      <p:cBhvr>
                                        <p:cTn id="1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1" y="746956"/>
            <a:ext cx="11541211" cy="11068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ct val="0"/>
              </a:spcAft>
              <a:tabLst>
                <a:tab pos="1029335"/>
                <a:tab pos="1850390"/>
                <a:tab pos="2538095"/>
                <a:tab pos="3221990"/>
              </a:tabLst>
            </a:pPr>
            <a:r>
              <a:rPr lang="zh-CN" altLang="zh-CN" sz="2200">
                <a:solidFill>
                  <a:srgbClr val="000000"/>
                </a:solidFill>
                <a:latin typeface="Times New Roman" panose="02020603050405020304" pitchFamily="18" charset="0"/>
                <a:ea typeface="黑体" panose="02010609060101010101" pitchFamily="2" charset="-122"/>
                <a:cs typeface="Times New Roman" panose="02020603050405020304" pitchFamily="18" charset="0"/>
              </a:rPr>
              <a:t>例</a:t>
            </a:r>
            <a:r>
              <a:rPr lang="en-US" altLang="zh-CN" sz="2200" b="1">
                <a:solidFill>
                  <a:srgbClr val="000000"/>
                </a:solidFill>
                <a:latin typeface="Times New Roman" panose="02020603050405020304" pitchFamily="18" charset="0"/>
                <a:cs typeface="Times New Roman" panose="02020603050405020304" pitchFamily="18" charset="0"/>
              </a:rPr>
              <a:t>2.</a:t>
            </a:r>
            <a:r>
              <a:rPr lang="zh-CN" altLang="zh-CN" sz="2200">
                <a:solidFill>
                  <a:srgbClr val="000000"/>
                </a:solidFill>
                <a:latin typeface="Times New Roman" panose="02020603050405020304" pitchFamily="18" charset="0"/>
                <a:cs typeface="Times New Roman" panose="02020603050405020304" pitchFamily="18" charset="0"/>
              </a:rPr>
              <a:t>在长方体</a:t>
            </a:r>
            <a:r>
              <a:rPr lang="en-US" altLang="zh-CN" sz="2200" i="1">
                <a:solidFill>
                  <a:srgbClr val="000000"/>
                </a:solidFill>
                <a:latin typeface="Times New Roman" panose="02020603050405020304" pitchFamily="18" charset="0"/>
                <a:cs typeface="Times New Roman" panose="02020603050405020304" pitchFamily="18" charset="0"/>
              </a:rPr>
              <a:t>ABCD-A</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i="1">
                <a:solidFill>
                  <a:srgbClr val="000000"/>
                </a:solidFill>
                <a:latin typeface="Times New Roman" panose="02020603050405020304" pitchFamily="18" charset="0"/>
                <a:cs typeface="Times New Roman" panose="02020603050405020304" pitchFamily="18" charset="0"/>
              </a:rPr>
              <a:t>B</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i="1">
                <a:solidFill>
                  <a:srgbClr val="000000"/>
                </a:solidFill>
                <a:latin typeface="Times New Roman" panose="02020603050405020304" pitchFamily="18" charset="0"/>
                <a:cs typeface="Times New Roman" panose="02020603050405020304" pitchFamily="18" charset="0"/>
              </a:rPr>
              <a:t>C</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i="1">
                <a:solidFill>
                  <a:srgbClr val="000000"/>
                </a:solidFill>
                <a:latin typeface="Times New Roman" panose="02020603050405020304" pitchFamily="18" charset="0"/>
                <a:cs typeface="Times New Roman" panose="02020603050405020304" pitchFamily="18" charset="0"/>
              </a:rPr>
              <a:t>D</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zh-CN" altLang="zh-CN" sz="2200">
                <a:solidFill>
                  <a:srgbClr val="000000"/>
                </a:solidFill>
                <a:latin typeface="Times New Roman" panose="02020603050405020304" pitchFamily="18" charset="0"/>
                <a:cs typeface="Times New Roman" panose="02020603050405020304" pitchFamily="18" charset="0"/>
              </a:rPr>
              <a:t>中</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AB=</a:t>
            </a:r>
            <a:r>
              <a:rPr lang="en-US" altLang="zh-CN" sz="2200">
                <a:solidFill>
                  <a:srgbClr val="000000"/>
                </a:solidFill>
                <a:latin typeface="Times New Roman" panose="02020603050405020304" pitchFamily="18" charset="0"/>
                <a:cs typeface="Times New Roman" panose="02020603050405020304" pitchFamily="18" charset="0"/>
              </a:rPr>
              <a:t>4,</a:t>
            </a:r>
            <a:r>
              <a:rPr lang="en-US" altLang="zh-CN" sz="2200" i="1">
                <a:solidFill>
                  <a:srgbClr val="000000"/>
                </a:solidFill>
                <a:latin typeface="Times New Roman" panose="02020603050405020304" pitchFamily="18" charset="0"/>
                <a:cs typeface="Times New Roman" panose="02020603050405020304" pitchFamily="18" charset="0"/>
              </a:rPr>
              <a:t>AD=</a:t>
            </a:r>
            <a:r>
              <a:rPr lang="en-US" altLang="zh-CN" sz="2200">
                <a:solidFill>
                  <a:srgbClr val="000000"/>
                </a:solidFill>
                <a:latin typeface="Times New Roman" panose="02020603050405020304" pitchFamily="18" charset="0"/>
                <a:cs typeface="Times New Roman" panose="02020603050405020304" pitchFamily="18" charset="0"/>
              </a:rPr>
              <a:t>3,</a:t>
            </a:r>
            <a:r>
              <a:rPr lang="en-US" altLang="zh-CN" sz="2200" i="1">
                <a:solidFill>
                  <a:srgbClr val="000000"/>
                </a:solidFill>
                <a:latin typeface="Times New Roman" panose="02020603050405020304" pitchFamily="18" charset="0"/>
                <a:cs typeface="Times New Roman" panose="02020603050405020304" pitchFamily="18" charset="0"/>
              </a:rPr>
              <a:t>AA</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i="1">
                <a:solidFill>
                  <a:srgbClr val="000000"/>
                </a:solidFill>
                <a:latin typeface="Times New Roman" panose="02020603050405020304" pitchFamily="18" charset="0"/>
                <a:cs typeface="Times New Roman" panose="02020603050405020304" pitchFamily="18" charset="0"/>
              </a:rPr>
              <a:t>=</a:t>
            </a:r>
            <a:r>
              <a:rPr lang="en-US" altLang="zh-CN" sz="2200">
                <a:solidFill>
                  <a:srgbClr val="000000"/>
                </a:solidFill>
                <a:latin typeface="Times New Roman" panose="02020603050405020304" pitchFamily="18" charset="0"/>
                <a:cs typeface="Times New Roman" panose="02020603050405020304" pitchFamily="18" charset="0"/>
              </a:rPr>
              <a:t>2,</a:t>
            </a:r>
            <a:r>
              <a:rPr lang="zh-CN" altLang="zh-CN" sz="2200">
                <a:solidFill>
                  <a:srgbClr val="000000"/>
                </a:solidFill>
                <a:latin typeface="Times New Roman" panose="02020603050405020304" pitchFamily="18" charset="0"/>
                <a:cs typeface="Times New Roman" panose="02020603050405020304" pitchFamily="18" charset="0"/>
              </a:rPr>
              <a:t>点</a:t>
            </a:r>
            <a:r>
              <a:rPr lang="en-US" altLang="zh-CN" sz="2200" i="1">
                <a:solidFill>
                  <a:srgbClr val="000000"/>
                </a:solidFill>
                <a:latin typeface="Times New Roman" panose="02020603050405020304" pitchFamily="18" charset="0"/>
                <a:cs typeface="Times New Roman" panose="02020603050405020304" pitchFamily="18" charset="0"/>
              </a:rPr>
              <a:t>P</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Q</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R</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S</a:t>
            </a:r>
            <a:r>
              <a:rPr lang="zh-CN" altLang="zh-CN" sz="2200">
                <a:solidFill>
                  <a:srgbClr val="000000"/>
                </a:solidFill>
                <a:latin typeface="Times New Roman" panose="02020603050405020304" pitchFamily="18" charset="0"/>
                <a:cs typeface="Times New Roman" panose="02020603050405020304" pitchFamily="18" charset="0"/>
              </a:rPr>
              <a:t>分别是</a:t>
            </a:r>
            <a:r>
              <a:rPr lang="en-US" altLang="zh-CN" sz="2200" i="1">
                <a:solidFill>
                  <a:srgbClr val="000000"/>
                </a:solidFill>
                <a:latin typeface="Times New Roman" panose="02020603050405020304" pitchFamily="18" charset="0"/>
                <a:cs typeface="Times New Roman" panose="02020603050405020304" pitchFamily="18" charset="0"/>
              </a:rPr>
              <a:t>AA</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D</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i="1">
                <a:solidFill>
                  <a:srgbClr val="000000"/>
                </a:solidFill>
                <a:latin typeface="Times New Roman" panose="02020603050405020304" pitchFamily="18" charset="0"/>
                <a:cs typeface="Times New Roman" panose="02020603050405020304" pitchFamily="18" charset="0"/>
              </a:rPr>
              <a:t>C</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AB</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CC</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zh-CN" altLang="zh-CN" sz="2200">
                <a:solidFill>
                  <a:srgbClr val="000000"/>
                </a:solidFill>
                <a:latin typeface="Times New Roman" panose="02020603050405020304" pitchFamily="18" charset="0"/>
                <a:cs typeface="Times New Roman" panose="02020603050405020304" pitchFamily="18" charset="0"/>
              </a:rPr>
              <a:t>的中点</a:t>
            </a:r>
            <a:r>
              <a:rPr lang="en-US" altLang="zh-CN" sz="2200" i="1">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求证</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PQ</a:t>
            </a:r>
            <a:r>
              <a:rPr lang="zh-CN" altLang="zh-CN" sz="2200">
                <a:solidFill>
                  <a:srgbClr val="000000"/>
                </a:solidFill>
                <a:latin typeface="NEU-BZ-S92"/>
                <a:cs typeface="宋体" panose="02010600030101010101" pitchFamily="2" charset="-122"/>
              </a:rPr>
              <a:t>∥</a:t>
            </a:r>
            <a:r>
              <a:rPr lang="en-US" altLang="zh-CN" sz="2200" i="1">
                <a:solidFill>
                  <a:srgbClr val="000000"/>
                </a:solidFill>
                <a:latin typeface="Times New Roman" panose="02020603050405020304" pitchFamily="18" charset="0"/>
                <a:cs typeface="Times New Roman" panose="02020603050405020304" pitchFamily="18" charset="0"/>
              </a:rPr>
              <a:t>RS.</a:t>
            </a:r>
            <a:endParaRPr lang="zh-CN" altLang="zh-CN" sz="2200">
              <a:solidFill>
                <a:srgbClr val="000000"/>
              </a:solidFill>
              <a:latin typeface="NEU-BZ-S92"/>
              <a:ea typeface="方正书宋_GBK" pitchFamily="65" charset="-122"/>
              <a:cs typeface="Times New Roman" panose="02020603050405020304" pitchFamily="18" charset="0"/>
            </a:endParaRPr>
          </a:p>
        </p:txBody>
      </p:sp>
      <p:sp>
        <p:nvSpPr>
          <p:cNvPr id="5" name="矩形 4"/>
          <p:cNvSpPr>
            <a:spLocks noChangeAspect="1"/>
          </p:cNvSpPr>
          <p:nvPr/>
        </p:nvSpPr>
        <p:spPr>
          <a:xfrm>
            <a:off x="-1" y="1957862"/>
            <a:ext cx="12524261" cy="902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anose="02010609060101010101" pitchFamily="2" charset="-122"/>
                <a:cs typeface="Times New Roman" panose="02020603050405020304" pitchFamily="18" charset="0"/>
              </a:rPr>
              <a:t>证明</a:t>
            </a:r>
            <a:r>
              <a:rPr lang="en-US" altLang="zh-CN" sz="2200">
                <a:solidFill>
                  <a:srgbClr val="FF0000"/>
                </a:solidFill>
                <a:latin typeface="Arial" pitchFamily="34" charset="0"/>
                <a:ea typeface="黑体" panose="02010609060101010101" pitchFamily="2" charset="-122"/>
                <a:cs typeface="Times New Roman" panose="02020603050405020304" pitchFamily="18" charset="0"/>
              </a:rPr>
              <a:t>:</a:t>
            </a:r>
            <a:r>
              <a:rPr lang="en-US" altLang="zh-CN" sz="2200">
                <a:solidFill>
                  <a:srgbClr val="FF0000"/>
                </a:solidFill>
                <a:latin typeface="Times New Roman" panose="02020603050405020304" pitchFamily="18" charset="0"/>
                <a:cs typeface="Times New Roman" panose="02020603050405020304" pitchFamily="18" charset="0"/>
              </a:rPr>
              <a:t> (</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方法</a:t>
            </a:r>
            <a:r>
              <a:rPr lang="en-US" altLang="zh-CN" sz="2200">
                <a:solidFill>
                  <a:srgbClr val="FF0000"/>
                </a:solidFill>
                <a:latin typeface="Times New Roman" panose="02020603050405020304" pitchFamily="18" charset="0"/>
                <a:cs typeface="Times New Roman" panose="02020603050405020304" pitchFamily="18" charset="0"/>
              </a:rPr>
              <a:t>1)</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以点</a:t>
            </a:r>
            <a:r>
              <a:rPr lang="en-US" altLang="zh-CN" sz="2200" i="1">
                <a:solidFill>
                  <a:srgbClr val="FF0000"/>
                </a:solidFill>
                <a:latin typeface="Times New Roman" panose="02020603050405020304" pitchFamily="18" charset="0"/>
                <a:cs typeface="Times New Roman" panose="02020603050405020304" pitchFamily="18" charset="0"/>
              </a:rPr>
              <a:t>D</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为原点</a:t>
            </a:r>
            <a:r>
              <a:rPr lang="en-US" altLang="zh-CN" sz="2200">
                <a:solidFill>
                  <a:srgbClr val="FF0000"/>
                </a:solidFill>
                <a:latin typeface="Times New Roman" panose="02020603050405020304" pitchFamily="18" charset="0"/>
                <a:cs typeface="Times New Roman" panose="02020603050405020304" pitchFamily="18" charset="0"/>
              </a:rPr>
              <a:t>,</a:t>
            </a:r>
            <a:r>
              <a:rPr lang="en-US" altLang="zh-CN" sz="2200" i="1">
                <a:solidFill>
                  <a:srgbClr val="FF0000"/>
                </a:solidFill>
                <a:latin typeface="Times New Roman" panose="02020603050405020304" pitchFamily="18" charset="0"/>
                <a:cs typeface="Times New Roman" panose="02020603050405020304" pitchFamily="18" charset="0"/>
              </a:rPr>
              <a:t>DA</a:t>
            </a:r>
            <a:r>
              <a:rPr lang="en-US" altLang="zh-CN" sz="2200">
                <a:solidFill>
                  <a:srgbClr val="FF0000"/>
                </a:solidFill>
                <a:latin typeface="Times New Roman" panose="02020603050405020304" pitchFamily="18" charset="0"/>
                <a:cs typeface="Times New Roman" panose="02020603050405020304" pitchFamily="18" charset="0"/>
              </a:rPr>
              <a:t>,</a:t>
            </a:r>
            <a:r>
              <a:rPr lang="en-US" altLang="zh-CN" sz="2200" i="1">
                <a:solidFill>
                  <a:srgbClr val="FF0000"/>
                </a:solidFill>
                <a:latin typeface="Times New Roman" panose="02020603050405020304" pitchFamily="18" charset="0"/>
                <a:cs typeface="Times New Roman" panose="02020603050405020304" pitchFamily="18" charset="0"/>
              </a:rPr>
              <a:t>DC</a:t>
            </a:r>
            <a:r>
              <a:rPr lang="en-US" altLang="zh-CN" sz="2200">
                <a:solidFill>
                  <a:srgbClr val="FF0000"/>
                </a:solidFill>
                <a:latin typeface="Times New Roman" panose="02020603050405020304" pitchFamily="18" charset="0"/>
                <a:cs typeface="Times New Roman" panose="02020603050405020304" pitchFamily="18" charset="0"/>
              </a:rPr>
              <a:t>,</a:t>
            </a:r>
            <a:r>
              <a:rPr lang="en-US" altLang="zh-CN" sz="2200" i="1">
                <a:solidFill>
                  <a:srgbClr val="FF0000"/>
                </a:solidFill>
                <a:latin typeface="Times New Roman" panose="02020603050405020304" pitchFamily="18" charset="0"/>
                <a:cs typeface="Times New Roman" panose="02020603050405020304" pitchFamily="18" charset="0"/>
              </a:rPr>
              <a:t>DD</a:t>
            </a:r>
            <a:r>
              <a:rPr lang="en-US" altLang="zh-CN" sz="2200" baseline="-25000">
                <a:solidFill>
                  <a:srgbClr val="FF0000"/>
                </a:solidFill>
                <a:latin typeface="Times New Roman" panose="02020603050405020304" pitchFamily="18" charset="0"/>
                <a:cs typeface="Times New Roman" panose="02020603050405020304" pitchFamily="18" charset="0"/>
              </a:rPr>
              <a:t>1</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所在直线分别为</a:t>
            </a:r>
            <a:r>
              <a:rPr lang="en-US" altLang="zh-CN" sz="2200" i="1">
                <a:solidFill>
                  <a:srgbClr val="FF0000"/>
                </a:solidFill>
                <a:latin typeface="Times New Roman" panose="02020603050405020304" pitchFamily="18" charset="0"/>
                <a:cs typeface="Times New Roman" panose="02020603050405020304" pitchFamily="18" charset="0"/>
              </a:rPr>
              <a:t>x</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轴</a:t>
            </a:r>
            <a:r>
              <a:rPr lang="en-US" altLang="zh-CN" sz="2200">
                <a:solidFill>
                  <a:srgbClr val="FF0000"/>
                </a:solidFill>
                <a:latin typeface="Times New Roman" panose="02020603050405020304" pitchFamily="18" charset="0"/>
                <a:cs typeface="Times New Roman" panose="02020603050405020304" pitchFamily="18" charset="0"/>
              </a:rPr>
              <a:t>,</a:t>
            </a:r>
            <a:r>
              <a:rPr lang="en-US" altLang="zh-CN" sz="2200" i="1">
                <a:solidFill>
                  <a:srgbClr val="FF0000"/>
                </a:solidFill>
                <a:latin typeface="Times New Roman" panose="02020603050405020304" pitchFamily="18" charset="0"/>
                <a:cs typeface="Times New Roman" panose="02020603050405020304" pitchFamily="18" charset="0"/>
              </a:rPr>
              <a:t>y</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轴</a:t>
            </a:r>
            <a:r>
              <a:rPr lang="en-US" altLang="zh-CN" sz="2200">
                <a:solidFill>
                  <a:srgbClr val="FF0000"/>
                </a:solidFill>
                <a:latin typeface="Times New Roman" panose="02020603050405020304" pitchFamily="18" charset="0"/>
                <a:cs typeface="Times New Roman" panose="02020603050405020304" pitchFamily="18" charset="0"/>
              </a:rPr>
              <a:t>,</a:t>
            </a:r>
            <a:r>
              <a:rPr lang="en-US" altLang="zh-CN" sz="2200" i="1">
                <a:solidFill>
                  <a:srgbClr val="FF0000"/>
                </a:solidFill>
                <a:latin typeface="Times New Roman" panose="02020603050405020304" pitchFamily="18" charset="0"/>
                <a:cs typeface="Times New Roman" panose="02020603050405020304" pitchFamily="18" charset="0"/>
              </a:rPr>
              <a:t>z</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轴</a:t>
            </a:r>
            <a:r>
              <a:rPr lang="en-US" altLang="zh-CN" sz="2200">
                <a:solidFill>
                  <a:srgbClr val="FF0000"/>
                </a:solidFill>
                <a:latin typeface="Times New Roman" panose="02020603050405020304" pitchFamily="18" charset="0"/>
                <a:cs typeface="Times New Roman" panose="02020603050405020304" pitchFamily="18" charset="0"/>
              </a:rPr>
              <a:t>,</a:t>
            </a:r>
            <a:endParaRPr lang="en-US" altLang="zh-CN" sz="2200">
              <a:solidFill>
                <a:srgbClr val="FF0000"/>
              </a:solidFill>
              <a:latin typeface="Times New Roman" panose="02020603050405020304" pitchFamily="18" charset="0"/>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建立如图所示的空间直角坐标系</a:t>
            </a:r>
            <a:r>
              <a:rPr lang="en-US" altLang="zh-CN" sz="2200" i="1" err="1">
                <a:solidFill>
                  <a:srgbClr val="FF0000"/>
                </a:solidFill>
                <a:latin typeface="Times New Roman" panose="02020603050405020304" pitchFamily="18" charset="0"/>
                <a:cs typeface="Times New Roman" panose="02020603050405020304" pitchFamily="18" charset="0"/>
              </a:rPr>
              <a:t>Dxyz.</a:t>
            </a:r>
            <a:endParaRPr lang="zh-CN" altLang="zh-CN" sz="2200">
              <a:solidFill>
                <a:srgbClr val="FF0000"/>
              </a:solidFill>
              <a:latin typeface="NEU-BZ-S92"/>
              <a:ea typeface="方正书宋_GBK" pitchFamily="65" charset="-122"/>
              <a:cs typeface="Times New Roman" panose="02020603050405020304" pitchFamily="18" charset="0"/>
            </a:endParaRPr>
          </a:p>
        </p:txBody>
      </p:sp>
      <p:graphicFrame>
        <p:nvGraphicFramePr>
          <p:cNvPr id="9" name="对象 8"/>
          <p:cNvGraphicFramePr>
            <a:graphicFrameLocks noChangeAspect="1"/>
          </p:cNvGraphicFramePr>
          <p:nvPr/>
        </p:nvGraphicFramePr>
        <p:xfrm>
          <a:off x="221150" y="3045262"/>
          <a:ext cx="8128000" cy="2911722"/>
        </p:xfrm>
        <a:graphic>
          <a:graphicData uri="http://schemas.openxmlformats.org/presentationml/2006/ole">
            <mc:AlternateContent>
              <mc:Choice xmlns:v="urn:schemas-microsoft-com:vml" Requires="v">
                <p:oleObj spid="_x0000_s1052" name="文档" r:id="rId2" imgW="3840480" imgH="1385570" progId="Word.Document.12">
                  <p:embed/>
                </p:oleObj>
              </mc:Choice>
              <mc:Fallback>
                <p:oleObj name="文档" r:id="rId2" imgW="3840480" imgH="1385570" progId="Word.Document.12">
                  <p:embed/>
                  <p:pic>
                    <p:nvPicPr>
                      <p:cNvPr id="0" name="OLE substitute image"/>
                      <p:cNvPicPr/>
                      <p:nvPr/>
                    </p:nvPicPr>
                    <p:blipFill>
                      <a:blip r:embed="rId3"/>
                      <a:stretch>
                        <a:fillRect/>
                      </a:stretch>
                    </p:blipFill>
                    <p:spPr>
                      <a:xfrm>
                        <a:off x="221150" y="3045262"/>
                        <a:ext cx="8128000" cy="2911722"/>
                      </a:xfrm>
                      <a:prstGeom prst="rect">
                        <a:avLst/>
                      </a:prstGeom>
                    </p:spPr>
                  </p:pic>
                </p:oleObj>
              </mc:Fallback>
            </mc:AlternateContent>
          </a:graphicData>
        </a:graphic>
      </p:graphicFrame>
      <p:pic>
        <p:nvPicPr>
          <p:cNvPr id="11" name="l40.eps" descr="id:2147497806;FounderCES"/>
          <p:cNvPicPr/>
          <p:nvPr/>
        </p:nvPicPr>
        <p:blipFill>
          <a:blip r:embed="rId4"/>
          <a:stretch>
            <a:fillRect/>
          </a:stretch>
        </p:blipFill>
        <p:spPr>
          <a:xfrm>
            <a:off x="8570300" y="2732018"/>
            <a:ext cx="3403396" cy="3446360"/>
          </a:xfrm>
          <a:prstGeom prst="rect">
            <a:avLst/>
          </a:prstGeom>
        </p:spPr>
      </p:pic>
      <p:sp>
        <p:nvSpPr>
          <p:cNvPr id="12" name="TextBox 12"/>
          <p:cNvSpPr txBox="1"/>
          <p:nvPr/>
        </p:nvSpPr>
        <p:spPr>
          <a:xfrm>
            <a:off x="0" y="0"/>
            <a:ext cx="1620957" cy="52309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latin typeface="黑体" panose="02010609060101010101" pitchFamily="2" charset="-122"/>
                <a:ea typeface="黑体" panose="02010609060101010101" pitchFamily="2" charset="-122"/>
              </a:rPr>
              <a:t>典例解析</a:t>
            </a:r>
            <a:endParaRPr lang="zh-CN" altLang="en-US" sz="2800">
              <a:solidFill>
                <a:schemeClr val="bg1"/>
              </a:solidFill>
              <a:latin typeface="黑体" panose="02010609060101010101" pitchFamily="2" charset="-122"/>
              <a:ea typeface="黑体" panose="02010609060101010101" pitchFamily="2" charset="-122"/>
            </a:endParaRPr>
          </a:p>
        </p:txBody>
      </p:sp>
    </p:spTree>
  </p:cSld>
  <p:clrMapOvr>
    <a:masterClrMapping/>
  </p:clrMapOvr>
  <mc:AlternateContent>
    <mc:Choice xmlns:p14="http://schemas.microsoft.com/office/powerpoint/2010/main" Requires="p14">
      <p:transition spd="slow" p14:dur="2000">
        <p:pull dir="lu"/>
      </p:transition>
    </mc:Choice>
    <mc:Fallback>
      <p:transition spd="slow">
        <p:pull dir="lu"/>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par>
                                <p:cTn id="8" presetID="22" presetClass="entr" presetSubtype="4" dur="50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down)">
                                      <p:cBhvr>
                                        <p:cTn id="10" dur="500"/>
                                        <p:tgtEl>
                                          <p:spTgt spid="9"/>
                                        </p:tgtEl>
                                      </p:cBhvr>
                                    </p:animEffect>
                                  </p:childTnLst>
                                </p:cTn>
                              </p:par>
                              <p:par>
                                <p:cTn id="11" presetID="22" presetClass="entr" presetSubtype="4" dur="50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wipe(down)">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203199" y="1442480"/>
            <a:ext cx="11053805" cy="1383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ct val="0"/>
              </a:spcAft>
              <a:tabLst>
                <a:tab pos="1029335"/>
                <a:tab pos="1850390"/>
                <a:tab pos="2538095"/>
                <a:tab pos="3221990"/>
              </a:tabLst>
            </a:pPr>
            <a:r>
              <a:rPr lang="en-US"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        </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要证明两直线平行</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可先求出两直线的方向向量</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然后证明两直线的方向向量共线</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从而证明两直线平行</a:t>
            </a:r>
            <a:r>
              <a:rPr lang="en-US" altLang="zh-CN" sz="2800" i="1">
                <a:solidFill>
                  <a:srgbClr val="000000"/>
                </a:solidFill>
                <a:latin typeface="Times New Roman" panose="02020603050405020304" pitchFamily="18" charset="0"/>
                <a:cs typeface="Times New Roman" panose="02020603050405020304" pitchFamily="18" charset="0"/>
              </a:rPr>
              <a:t>.</a:t>
            </a:r>
            <a:endParaRPr lang="zh-CN" altLang="zh-CN" sz="2800">
              <a:solidFill>
                <a:srgbClr val="000000"/>
              </a:solidFill>
              <a:latin typeface="NEU-BZ-S92"/>
              <a:ea typeface="方正书宋_GBK" pitchFamily="65" charset="-122"/>
              <a:cs typeface="Times New Roman" panose="02020603050405020304" pitchFamily="18" charset="0"/>
            </a:endParaRPr>
          </a:p>
        </p:txBody>
      </p:sp>
      <p:sp>
        <p:nvSpPr>
          <p:cNvPr id="9" name="TextBox 12"/>
          <p:cNvSpPr txBox="1"/>
          <p:nvPr/>
        </p:nvSpPr>
        <p:spPr>
          <a:xfrm>
            <a:off x="0" y="0"/>
            <a:ext cx="1620957" cy="52309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latin typeface="黑体" panose="02010609060101010101" pitchFamily="2" charset="-122"/>
                <a:ea typeface="黑体" panose="02010609060101010101" pitchFamily="2" charset="-122"/>
              </a:rPr>
              <a:t>归纳总结</a:t>
            </a:r>
            <a:endParaRPr lang="zh-CN" altLang="en-US" sz="2800">
              <a:solidFill>
                <a:schemeClr val="bg1"/>
              </a:solidFill>
              <a:latin typeface="黑体" panose="02010609060101010101" pitchFamily="2" charset="-122"/>
              <a:ea typeface="黑体" panose="02010609060101010101" pitchFamily="2" charset="-122"/>
            </a:endParaRPr>
          </a:p>
        </p:txBody>
      </p:sp>
      <p:pic>
        <p:nvPicPr>
          <p:cNvPr id="11" name="l40.eps" descr="id:2147497806;FounderCES"/>
          <p:cNvPicPr/>
          <p:nvPr/>
        </p:nvPicPr>
        <p:blipFill>
          <a:blip r:embed="rId2"/>
          <a:stretch>
            <a:fillRect/>
          </a:stretch>
        </p:blipFill>
        <p:spPr>
          <a:xfrm>
            <a:off x="3701737" y="3521675"/>
            <a:ext cx="3045052" cy="3064475"/>
          </a:xfrm>
          <a:prstGeom prst="rect">
            <a:avLst/>
          </a:prstGeom>
        </p:spPr>
      </p:pic>
      <p:sp>
        <p:nvSpPr>
          <p:cNvPr id="5" name="矩形 4"/>
          <p:cNvSpPr/>
          <p:nvPr/>
        </p:nvSpPr>
        <p:spPr>
          <a:xfrm>
            <a:off x="2988425" y="702902"/>
            <a:ext cx="5109091" cy="559769"/>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ct val="0"/>
              </a:spcAft>
              <a:tabLst>
                <a:tab pos="1029335"/>
                <a:tab pos="1850390"/>
                <a:tab pos="2538095"/>
                <a:tab pos="3221990"/>
              </a:tabLst>
            </a:pPr>
            <a:r>
              <a:rPr lang="zh-CN" altLang="zh-CN" sz="2400">
                <a:solidFill>
                  <a:srgbClr val="000000"/>
                </a:solidFill>
                <a:latin typeface="Arial" pitchFamily="34" charset="0"/>
                <a:ea typeface="黑体" panose="02010609060101010101" pitchFamily="2" charset="-122"/>
                <a:cs typeface="Times New Roman" panose="02020603050405020304" pitchFamily="18" charset="0"/>
              </a:rPr>
              <a:t>利用空间向量证明线</a:t>
            </a:r>
            <a:r>
              <a:rPr lang="zh-CN" altLang="en-US" sz="2400">
                <a:solidFill>
                  <a:srgbClr val="000000"/>
                </a:solidFill>
                <a:latin typeface="Arial" pitchFamily="34" charset="0"/>
                <a:ea typeface="黑体" panose="02010609060101010101" pitchFamily="2" charset="-122"/>
                <a:cs typeface="Times New Roman" panose="02020603050405020304" pitchFamily="18" charset="0"/>
              </a:rPr>
              <a:t>与线</a:t>
            </a:r>
            <a:r>
              <a:rPr lang="zh-CN" altLang="zh-CN" sz="2400">
                <a:solidFill>
                  <a:srgbClr val="000000"/>
                </a:solidFill>
                <a:latin typeface="Arial" pitchFamily="34" charset="0"/>
                <a:ea typeface="黑体" panose="02010609060101010101" pitchFamily="2" charset="-122"/>
                <a:cs typeface="Times New Roman" panose="02020603050405020304" pitchFamily="18" charset="0"/>
              </a:rPr>
              <a:t>平行的方法</a:t>
            </a:r>
            <a:endParaRPr lang="zh-CN" altLang="zh-CN" sz="2400">
              <a:solidFill>
                <a:srgbClr val="000000"/>
              </a:solidFill>
              <a:latin typeface="NEU-BZ-S92"/>
              <a:ea typeface="方正书宋_GBK" pitchFamily="65" charset="-122"/>
              <a:cs typeface="Times New Roman" panose="02020603050405020304" pitchFamily="18" charset="0"/>
            </a:endParaRPr>
          </a:p>
        </p:txBody>
      </p:sp>
    </p:spTree>
  </p:cSld>
  <p:clrMapOvr>
    <a:masterClrMapping/>
  </p:clrMapOvr>
  <mc:AlternateContent>
    <mc:Choice xmlns:p14="http://schemas.microsoft.com/office/powerpoint/2010/main" Requires="p14">
      <p:transition spd="slow" p14:dur="2000">
        <p:pull dir="lu"/>
      </p:transition>
    </mc:Choice>
    <mc:Fallback>
      <p:transition spd="slow">
        <p:pull dir="lu"/>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4" dur="50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0" y="708003"/>
            <a:ext cx="11924271" cy="11068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ct val="0"/>
              </a:spcAft>
              <a:tabLst>
                <a:tab pos="1029335"/>
                <a:tab pos="1850390"/>
                <a:tab pos="2538095"/>
                <a:tab pos="3221990"/>
              </a:tabLst>
            </a:pPr>
            <a:r>
              <a:rPr lang="en-US" altLang="zh-CN" sz="2200" b="1">
                <a:solidFill>
                  <a:srgbClr val="000000"/>
                </a:solidFill>
                <a:latin typeface="Times New Roman" panose="02020603050405020304" pitchFamily="18" charset="0"/>
                <a:cs typeface="Times New Roman" panose="02020603050405020304" pitchFamily="18" charset="0"/>
              </a:rPr>
              <a:t>2.</a:t>
            </a:r>
            <a:r>
              <a:rPr lang="zh-CN" altLang="zh-CN" sz="2200">
                <a:solidFill>
                  <a:srgbClr val="000000"/>
                </a:solidFill>
                <a:latin typeface="Times New Roman" panose="02020603050405020304" pitchFamily="18" charset="0"/>
                <a:cs typeface="Times New Roman" panose="02020603050405020304" pitchFamily="18" charset="0"/>
              </a:rPr>
              <a:t>在正方体</a:t>
            </a:r>
            <a:r>
              <a:rPr lang="en-US" altLang="zh-CN" sz="2200" i="1">
                <a:solidFill>
                  <a:srgbClr val="000000"/>
                </a:solidFill>
                <a:latin typeface="Times New Roman" panose="02020603050405020304" pitchFamily="18" charset="0"/>
                <a:cs typeface="Times New Roman" panose="02020603050405020304" pitchFamily="18" charset="0"/>
              </a:rPr>
              <a:t>ABCD-A</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i="1">
                <a:solidFill>
                  <a:srgbClr val="000000"/>
                </a:solidFill>
                <a:latin typeface="Times New Roman" panose="02020603050405020304" pitchFamily="18" charset="0"/>
                <a:cs typeface="Times New Roman" panose="02020603050405020304" pitchFamily="18" charset="0"/>
              </a:rPr>
              <a:t>B</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i="1">
                <a:solidFill>
                  <a:srgbClr val="000000"/>
                </a:solidFill>
                <a:latin typeface="Times New Roman" panose="02020603050405020304" pitchFamily="18" charset="0"/>
                <a:cs typeface="Times New Roman" panose="02020603050405020304" pitchFamily="18" charset="0"/>
              </a:rPr>
              <a:t>C</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i="1">
                <a:solidFill>
                  <a:srgbClr val="000000"/>
                </a:solidFill>
                <a:latin typeface="Times New Roman" panose="02020603050405020304" pitchFamily="18" charset="0"/>
                <a:cs typeface="Times New Roman" panose="02020603050405020304" pitchFamily="18" charset="0"/>
              </a:rPr>
              <a:t>D</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zh-CN" altLang="zh-CN" sz="2200">
                <a:solidFill>
                  <a:srgbClr val="000000"/>
                </a:solidFill>
                <a:latin typeface="Times New Roman" panose="02020603050405020304" pitchFamily="18" charset="0"/>
                <a:cs typeface="Times New Roman" panose="02020603050405020304" pitchFamily="18" charset="0"/>
              </a:rPr>
              <a:t>中</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点</a:t>
            </a:r>
            <a:r>
              <a:rPr lang="en-US" altLang="zh-CN" sz="2200" i="1">
                <a:solidFill>
                  <a:srgbClr val="000000"/>
                </a:solidFill>
                <a:latin typeface="Times New Roman" panose="02020603050405020304" pitchFamily="18" charset="0"/>
                <a:cs typeface="Times New Roman" panose="02020603050405020304" pitchFamily="18" charset="0"/>
              </a:rPr>
              <a:t>P</a:t>
            </a:r>
            <a:r>
              <a:rPr lang="zh-CN" altLang="zh-CN" sz="2200">
                <a:solidFill>
                  <a:srgbClr val="000000"/>
                </a:solidFill>
                <a:latin typeface="Times New Roman" panose="02020603050405020304" pitchFamily="18" charset="0"/>
                <a:cs typeface="Times New Roman" panose="02020603050405020304" pitchFamily="18" charset="0"/>
              </a:rPr>
              <a:t>在线段</a:t>
            </a:r>
            <a:r>
              <a:rPr lang="en-US" altLang="zh-CN" sz="2200" i="1">
                <a:solidFill>
                  <a:srgbClr val="000000"/>
                </a:solidFill>
                <a:latin typeface="Times New Roman" panose="02020603050405020304" pitchFamily="18" charset="0"/>
                <a:cs typeface="Times New Roman" panose="02020603050405020304" pitchFamily="18" charset="0"/>
              </a:rPr>
              <a:t>A</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i="1">
                <a:solidFill>
                  <a:srgbClr val="000000"/>
                </a:solidFill>
                <a:latin typeface="Times New Roman" panose="02020603050405020304" pitchFamily="18" charset="0"/>
                <a:cs typeface="Times New Roman" panose="02020603050405020304" pitchFamily="18" charset="0"/>
              </a:rPr>
              <a:t>D</a:t>
            </a:r>
            <a:r>
              <a:rPr lang="zh-CN" altLang="zh-CN" sz="2200">
                <a:solidFill>
                  <a:srgbClr val="000000"/>
                </a:solidFill>
                <a:latin typeface="Times New Roman" panose="02020603050405020304" pitchFamily="18" charset="0"/>
                <a:cs typeface="Times New Roman" panose="02020603050405020304" pitchFamily="18" charset="0"/>
              </a:rPr>
              <a:t>上</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点</a:t>
            </a:r>
            <a:r>
              <a:rPr lang="en-US" altLang="zh-CN" sz="2200" i="1">
                <a:solidFill>
                  <a:srgbClr val="000000"/>
                </a:solidFill>
                <a:latin typeface="Times New Roman" panose="02020603050405020304" pitchFamily="18" charset="0"/>
                <a:cs typeface="Times New Roman" panose="02020603050405020304" pitchFamily="18" charset="0"/>
              </a:rPr>
              <a:t>Q</a:t>
            </a:r>
            <a:r>
              <a:rPr lang="zh-CN" altLang="zh-CN" sz="2200">
                <a:solidFill>
                  <a:srgbClr val="000000"/>
                </a:solidFill>
                <a:latin typeface="Times New Roman" panose="02020603050405020304" pitchFamily="18" charset="0"/>
                <a:cs typeface="Times New Roman" panose="02020603050405020304" pitchFamily="18" charset="0"/>
              </a:rPr>
              <a:t>在线段</a:t>
            </a:r>
            <a:r>
              <a:rPr lang="en-US" altLang="zh-CN" sz="2200" i="1">
                <a:solidFill>
                  <a:srgbClr val="000000"/>
                </a:solidFill>
                <a:latin typeface="Times New Roman" panose="02020603050405020304" pitchFamily="18" charset="0"/>
                <a:cs typeface="Times New Roman" panose="02020603050405020304" pitchFamily="18" charset="0"/>
              </a:rPr>
              <a:t>AC</a:t>
            </a:r>
            <a:r>
              <a:rPr lang="zh-CN" altLang="zh-CN" sz="2200">
                <a:solidFill>
                  <a:srgbClr val="000000"/>
                </a:solidFill>
                <a:latin typeface="Times New Roman" panose="02020603050405020304" pitchFamily="18" charset="0"/>
                <a:cs typeface="Times New Roman" panose="02020603050405020304" pitchFamily="18" charset="0"/>
              </a:rPr>
              <a:t>上</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线段</a:t>
            </a:r>
            <a:r>
              <a:rPr lang="en-US" altLang="zh-CN" sz="2200" i="1">
                <a:solidFill>
                  <a:srgbClr val="000000"/>
                </a:solidFill>
                <a:latin typeface="Times New Roman" panose="02020603050405020304" pitchFamily="18" charset="0"/>
                <a:cs typeface="Times New Roman" panose="02020603050405020304" pitchFamily="18" charset="0"/>
              </a:rPr>
              <a:t>PQ</a:t>
            </a:r>
            <a:r>
              <a:rPr lang="zh-CN" altLang="zh-CN" sz="2200">
                <a:solidFill>
                  <a:srgbClr val="000000"/>
                </a:solidFill>
                <a:latin typeface="Times New Roman" panose="02020603050405020304" pitchFamily="18" charset="0"/>
                <a:cs typeface="Times New Roman" panose="02020603050405020304" pitchFamily="18" charset="0"/>
              </a:rPr>
              <a:t>与直线</a:t>
            </a:r>
            <a:r>
              <a:rPr lang="en-US" altLang="zh-CN" sz="2200" i="1">
                <a:solidFill>
                  <a:srgbClr val="000000"/>
                </a:solidFill>
                <a:latin typeface="Times New Roman" panose="02020603050405020304" pitchFamily="18" charset="0"/>
                <a:cs typeface="Times New Roman" panose="02020603050405020304" pitchFamily="18" charset="0"/>
              </a:rPr>
              <a:t>A</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i="1">
                <a:solidFill>
                  <a:srgbClr val="000000"/>
                </a:solidFill>
                <a:latin typeface="Times New Roman" panose="02020603050405020304" pitchFamily="18" charset="0"/>
                <a:cs typeface="Times New Roman" panose="02020603050405020304" pitchFamily="18" charset="0"/>
              </a:rPr>
              <a:t>D</a:t>
            </a:r>
            <a:r>
              <a:rPr lang="zh-CN" altLang="zh-CN" sz="2200">
                <a:solidFill>
                  <a:srgbClr val="000000"/>
                </a:solidFill>
                <a:latin typeface="Times New Roman" panose="02020603050405020304" pitchFamily="18" charset="0"/>
                <a:cs typeface="Times New Roman" panose="02020603050405020304" pitchFamily="18" charset="0"/>
              </a:rPr>
              <a:t>和</a:t>
            </a:r>
            <a:r>
              <a:rPr lang="en-US" altLang="zh-CN" sz="2200" i="1">
                <a:solidFill>
                  <a:srgbClr val="000000"/>
                </a:solidFill>
                <a:latin typeface="Times New Roman" panose="02020603050405020304" pitchFamily="18" charset="0"/>
                <a:cs typeface="Times New Roman" panose="02020603050405020304" pitchFamily="18" charset="0"/>
              </a:rPr>
              <a:t>AC</a:t>
            </a:r>
            <a:r>
              <a:rPr lang="zh-CN" altLang="zh-CN" sz="2200">
                <a:solidFill>
                  <a:srgbClr val="000000"/>
                </a:solidFill>
                <a:latin typeface="Times New Roman" panose="02020603050405020304" pitchFamily="18" charset="0"/>
                <a:cs typeface="Times New Roman" panose="02020603050405020304" pitchFamily="18" charset="0"/>
              </a:rPr>
              <a:t>都垂直</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求证</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PQ</a:t>
            </a:r>
            <a:r>
              <a:rPr lang="zh-CN" altLang="zh-CN" sz="2200">
                <a:solidFill>
                  <a:srgbClr val="000000"/>
                </a:solidFill>
                <a:latin typeface="NEU-BZ-S92"/>
                <a:cs typeface="宋体" panose="02010600030101010101" pitchFamily="2" charset="-122"/>
              </a:rPr>
              <a:t>∥</a:t>
            </a:r>
            <a:r>
              <a:rPr lang="en-US" altLang="zh-CN" sz="2200" i="1">
                <a:solidFill>
                  <a:srgbClr val="000000"/>
                </a:solidFill>
                <a:latin typeface="Times New Roman" panose="02020603050405020304" pitchFamily="18" charset="0"/>
                <a:cs typeface="Times New Roman" panose="02020603050405020304" pitchFamily="18" charset="0"/>
              </a:rPr>
              <a:t>BD</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i="1">
                <a:solidFill>
                  <a:srgbClr val="000000"/>
                </a:solidFill>
                <a:latin typeface="Times New Roman" panose="02020603050405020304"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p:txBody>
      </p:sp>
      <p:pic>
        <p:nvPicPr>
          <p:cNvPr id="9" name="L41.eps" descr="id:2147489271;FounderCES"/>
          <p:cNvPicPr/>
          <p:nvPr/>
        </p:nvPicPr>
        <p:blipFill>
          <a:blip r:embed="rId2"/>
          <a:stretch>
            <a:fillRect/>
          </a:stretch>
        </p:blipFill>
        <p:spPr>
          <a:xfrm>
            <a:off x="9509614" y="1421026"/>
            <a:ext cx="2130451" cy="1984293"/>
          </a:xfrm>
          <a:prstGeom prst="rect">
            <a:avLst/>
          </a:prstGeom>
        </p:spPr>
      </p:pic>
      <p:sp>
        <p:nvSpPr>
          <p:cNvPr id="11" name="TextBox 12"/>
          <p:cNvSpPr txBox="1"/>
          <p:nvPr/>
        </p:nvSpPr>
        <p:spPr>
          <a:xfrm>
            <a:off x="0" y="0"/>
            <a:ext cx="1620957" cy="52309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latin typeface="黑体" panose="02010609060101010101" pitchFamily="2" charset="-122"/>
                <a:ea typeface="黑体" panose="02010609060101010101" pitchFamily="2" charset="-122"/>
              </a:rPr>
              <a:t>跟踪训练</a:t>
            </a:r>
            <a:endParaRPr lang="zh-CN" altLang="en-US" sz="2800">
              <a:solidFill>
                <a:schemeClr val="bg1"/>
              </a:solidFill>
              <a:latin typeface="黑体" panose="02010609060101010101" pitchFamily="2" charset="-122"/>
              <a:ea typeface="黑体" panose="02010609060101010101" pitchFamily="2" charset="-122"/>
            </a:endParaRPr>
          </a:p>
        </p:txBody>
      </p:sp>
      <p:sp>
        <p:nvSpPr>
          <p:cNvPr id="12" name="矩形 11"/>
          <p:cNvSpPr>
            <a:spLocks noChangeAspect="1"/>
          </p:cNvSpPr>
          <p:nvPr/>
        </p:nvSpPr>
        <p:spPr>
          <a:xfrm>
            <a:off x="0" y="2163873"/>
            <a:ext cx="11053806" cy="4972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anose="02010609060101010101" pitchFamily="2" charset="-122"/>
                <a:cs typeface="Times New Roman" panose="02020603050405020304" pitchFamily="18" charset="0"/>
              </a:rPr>
              <a:t>证明</a:t>
            </a:r>
            <a:r>
              <a:rPr lang="en-US" altLang="zh-CN" sz="2200">
                <a:solidFill>
                  <a:srgbClr val="FF0000"/>
                </a:solidFill>
                <a:latin typeface="Arial" pitchFamily="34" charset="0"/>
                <a:ea typeface="黑体" panose="02010609060101010101" pitchFamily="2" charset="-122"/>
                <a:cs typeface="Times New Roman" panose="02020603050405020304" pitchFamily="18" charset="0"/>
              </a:rPr>
              <a:t>:</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以点</a:t>
            </a:r>
            <a:r>
              <a:rPr lang="en-US" altLang="zh-CN" sz="2200" i="1">
                <a:solidFill>
                  <a:srgbClr val="FF0000"/>
                </a:solidFill>
                <a:latin typeface="Times New Roman" panose="02020603050405020304" pitchFamily="18" charset="0"/>
                <a:cs typeface="Times New Roman" panose="02020603050405020304" pitchFamily="18" charset="0"/>
              </a:rPr>
              <a:t>D</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为坐标原点</a:t>
            </a:r>
            <a:r>
              <a:rPr lang="en-US" altLang="zh-CN" sz="2200">
                <a:solidFill>
                  <a:srgbClr val="FF0000"/>
                </a:solidFill>
                <a:latin typeface="Times New Roman" panose="02020603050405020304" pitchFamily="18" charset="0"/>
                <a:cs typeface="Times New Roman" panose="02020603050405020304" pitchFamily="18" charset="0"/>
              </a:rPr>
              <a:t>,</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建立如图所示的空间直角坐标系</a:t>
            </a:r>
            <a:r>
              <a:rPr lang="en-US" altLang="zh-CN" sz="2200">
                <a:solidFill>
                  <a:srgbClr val="FF0000"/>
                </a:solidFill>
                <a:latin typeface="Times New Roman" panose="02020603050405020304" pitchFamily="18" charset="0"/>
                <a:cs typeface="Times New Roman" panose="02020603050405020304" pitchFamily="18" charset="0"/>
              </a:rPr>
              <a:t>,</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设正方</a:t>
            </a:r>
            <a:r>
              <a:rPr lang="en-US"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   </a:t>
            </a:r>
            <a:r>
              <a:rPr lang="zh-CN" altLang="zh-CN" sz="22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体的棱长为</a:t>
            </a:r>
            <a:r>
              <a:rPr lang="en-US" altLang="zh-CN" sz="2200">
                <a:solidFill>
                  <a:srgbClr val="FF0000"/>
                </a:solidFill>
                <a:latin typeface="Times New Roman" panose="02020603050405020304" pitchFamily="18" charset="0"/>
                <a:cs typeface="Times New Roman" panose="02020603050405020304" pitchFamily="18" charset="0"/>
              </a:rPr>
              <a:t>1,</a:t>
            </a:r>
            <a:endParaRPr lang="zh-CN" altLang="zh-CN" sz="2200">
              <a:solidFill>
                <a:srgbClr val="FF0000"/>
              </a:solidFill>
              <a:latin typeface="NEU-BZ-S92"/>
              <a:ea typeface="方正书宋_GBK" pitchFamily="65" charset="-122"/>
              <a:cs typeface="Times New Roman" panose="02020603050405020304" pitchFamily="18" charset="0"/>
            </a:endParaRPr>
          </a:p>
        </p:txBody>
      </p:sp>
      <p:pic>
        <p:nvPicPr>
          <p:cNvPr id="13" name="l42.eps" descr="id:2147497813;FounderCES"/>
          <p:cNvPicPr/>
          <p:nvPr/>
        </p:nvPicPr>
        <p:blipFill>
          <a:blip r:embed="rId3"/>
          <a:stretch>
            <a:fillRect/>
          </a:stretch>
        </p:blipFill>
        <p:spPr>
          <a:xfrm>
            <a:off x="8704532" y="3970061"/>
            <a:ext cx="2571695" cy="2739658"/>
          </a:xfrm>
          <a:prstGeom prst="rect">
            <a:avLst/>
          </a:prstGeom>
        </p:spPr>
      </p:pic>
      <p:graphicFrame>
        <p:nvGraphicFramePr>
          <p:cNvPr id="14" name="对象 13"/>
          <p:cNvGraphicFramePr>
            <a:graphicFrameLocks noChangeAspect="1"/>
          </p:cNvGraphicFramePr>
          <p:nvPr/>
        </p:nvGraphicFramePr>
        <p:xfrm>
          <a:off x="413265" y="3010345"/>
          <a:ext cx="8128000" cy="3448445"/>
        </p:xfrm>
        <a:graphic>
          <a:graphicData uri="http://schemas.openxmlformats.org/presentationml/2006/ole">
            <mc:AlternateContent>
              <mc:Choice xmlns:v="urn:schemas-microsoft-com:vml" Requires="v">
                <p:oleObj spid="_x0000_s1053" name="文档" r:id="rId4" imgW="3840480" imgH="1641475" progId="Word.Document.12">
                  <p:embed/>
                </p:oleObj>
              </mc:Choice>
              <mc:Fallback>
                <p:oleObj name="文档" r:id="rId4" imgW="3840480" imgH="1641475" progId="Word.Document.12">
                  <p:embed/>
                  <p:pic>
                    <p:nvPicPr>
                      <p:cNvPr id="0" name="OLE substitute image"/>
                      <p:cNvPicPr/>
                      <p:nvPr/>
                    </p:nvPicPr>
                    <p:blipFill>
                      <a:blip r:embed="rId5"/>
                      <a:stretch>
                        <a:fillRect/>
                      </a:stretch>
                    </p:blipFill>
                    <p:spPr>
                      <a:xfrm>
                        <a:off x="413265" y="3010345"/>
                        <a:ext cx="8128000" cy="3448445"/>
                      </a:xfrm>
                      <a:prstGeom prst="rect">
                        <a:avLst/>
                      </a:prstGeom>
                    </p:spPr>
                  </p:pic>
                </p:oleObj>
              </mc:Fallback>
            </mc:AlternateContent>
          </a:graphicData>
        </a:graphic>
      </p:graphicFrame>
    </p:spTree>
  </p:cSld>
  <p:clrMapOvr>
    <a:masterClrMapping/>
  </p:clrMapOvr>
  <mc:AlternateContent>
    <mc:Choice xmlns:p14="http://schemas.microsoft.com/office/powerpoint/2010/main" Requires="p14">
      <p:transition spd="slow" p14:dur="2000">
        <p:pull dir="lu"/>
      </p:transition>
    </mc:Choice>
    <mc:Fallback>
      <p:transition spd="slow">
        <p:pull dir="lu"/>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1" presetClass="entr" presetSubtype="1" dur="2000"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wheel(1)">
                                      <p:cBhvr>
                                        <p:cTn id="13" dur="2000"/>
                                        <p:tgtEl>
                                          <p:spTgt spid="13"/>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4"/>
                                        </p:tgtEl>
                                        <p:attrNameLst>
                                          <p:attrName>style.visibility</p:attrName>
                                        </p:attrNameLst>
                                      </p:cBhvr>
                                      <p:to>
                                        <p:strVal val="visible"/>
                                      </p:to>
                                    </p:set>
                                    <p:anim calcmode="lin" valueType="num">
                                      <p:cBhvr>
                                        <p:cTn id="18" dur="500" fill="hold"/>
                                        <p:tgtEl>
                                          <p:spTgt spid="14"/>
                                        </p:tgtEl>
                                        <p:attrNameLst>
                                          <p:attrName>ppt_w</p:attrName>
                                        </p:attrNameLst>
                                      </p:cBhvr>
                                      <p:tavLst>
                                        <p:tav tm="0">
                                          <p:val>
                                            <p:fltVal val="0"/>
                                          </p:val>
                                        </p:tav>
                                        <p:tav tm="100000">
                                          <p:val>
                                            <p:strVal val="#ppt_w"/>
                                          </p:val>
                                        </p:tav>
                                      </p:tavLst>
                                    </p:anim>
                                    <p:anim calcmode="lin" valueType="num">
                                      <p:cBhvr>
                                        <p:cTn id="19" dur="500" fill="hold"/>
                                        <p:tgtEl>
                                          <p:spTgt spid="14"/>
                                        </p:tgtEl>
                                        <p:attrNameLst>
                                          <p:attrName>ppt_h</p:attrName>
                                        </p:attrNameLst>
                                      </p:cBhvr>
                                      <p:tavLst>
                                        <p:tav tm="0">
                                          <p:val>
                                            <p:fltVal val="0"/>
                                          </p:val>
                                        </p:tav>
                                        <p:tav tm="100000">
                                          <p:val>
                                            <p:strVal val="#ppt_h"/>
                                          </p:val>
                                        </p:tav>
                                      </p:tavLst>
                                    </p:anim>
                                    <p:animEffect transition="in" filter="fade">
                                      <p:cBhvr>
                                        <p:cTn id="2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153773" y="621943"/>
            <a:ext cx="8128000" cy="1106805"/>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ct val="0"/>
              </a:spcAft>
              <a:tabLst>
                <a:tab pos="1029335"/>
                <a:tab pos="1850390"/>
                <a:tab pos="2538095"/>
                <a:tab pos="3221990"/>
              </a:tabLst>
            </a:pPr>
            <a:r>
              <a:rPr lang="zh-CN" altLang="zh-CN" sz="2200">
                <a:solidFill>
                  <a:srgbClr val="000000"/>
                </a:solidFill>
                <a:latin typeface="Times New Roman" panose="02020603050405020304" pitchFamily="18" charset="0"/>
                <a:ea typeface="黑体" panose="02010609060101010101" pitchFamily="2" charset="-122"/>
                <a:cs typeface="Times New Roman" panose="02020603050405020304" pitchFamily="18" charset="0"/>
              </a:rPr>
              <a:t>例</a:t>
            </a:r>
            <a:r>
              <a:rPr lang="en-US" altLang="zh-CN" sz="2200" b="1">
                <a:solidFill>
                  <a:srgbClr val="000000"/>
                </a:solidFill>
                <a:latin typeface="Times New Roman" panose="02020603050405020304" pitchFamily="18" charset="0"/>
                <a:cs typeface="Times New Roman" panose="02020603050405020304" pitchFamily="18" charset="0"/>
              </a:rPr>
              <a:t>3.</a:t>
            </a:r>
            <a:r>
              <a:rPr lang="zh-CN" altLang="zh-CN" sz="2200">
                <a:solidFill>
                  <a:srgbClr val="000000"/>
                </a:solidFill>
                <a:latin typeface="Times New Roman" panose="02020603050405020304" pitchFamily="18" charset="0"/>
                <a:cs typeface="Times New Roman" panose="02020603050405020304" pitchFamily="18" charset="0"/>
              </a:rPr>
              <a:t>如图</a:t>
            </a:r>
            <a:r>
              <a:rPr lang="en-US" altLang="zh-CN" sz="2200">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在正方体</a:t>
            </a:r>
            <a:r>
              <a:rPr lang="en-US" altLang="zh-CN" sz="2200" i="1">
                <a:solidFill>
                  <a:srgbClr val="000000"/>
                </a:solidFill>
                <a:latin typeface="Times New Roman" panose="02020603050405020304" pitchFamily="18" charset="0"/>
                <a:cs typeface="Times New Roman" panose="02020603050405020304" pitchFamily="18" charset="0"/>
              </a:rPr>
              <a:t>ABCD-A</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i="1">
                <a:solidFill>
                  <a:srgbClr val="000000"/>
                </a:solidFill>
                <a:latin typeface="Times New Roman" panose="02020603050405020304" pitchFamily="18" charset="0"/>
                <a:cs typeface="Times New Roman" panose="02020603050405020304" pitchFamily="18" charset="0"/>
              </a:rPr>
              <a:t>B</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i="1">
                <a:solidFill>
                  <a:srgbClr val="000000"/>
                </a:solidFill>
                <a:latin typeface="Times New Roman" panose="02020603050405020304" pitchFamily="18" charset="0"/>
                <a:cs typeface="Times New Roman" panose="02020603050405020304" pitchFamily="18" charset="0"/>
              </a:rPr>
              <a:t>C</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i="1">
                <a:solidFill>
                  <a:srgbClr val="000000"/>
                </a:solidFill>
                <a:latin typeface="Times New Roman" panose="02020603050405020304" pitchFamily="18" charset="0"/>
                <a:cs typeface="Times New Roman" panose="02020603050405020304" pitchFamily="18" charset="0"/>
              </a:rPr>
              <a:t>D</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zh-CN" altLang="zh-CN" sz="2200">
                <a:solidFill>
                  <a:srgbClr val="000000"/>
                </a:solidFill>
                <a:latin typeface="Times New Roman" panose="02020603050405020304" pitchFamily="18" charset="0"/>
                <a:cs typeface="Times New Roman" panose="02020603050405020304" pitchFamily="18" charset="0"/>
              </a:rPr>
              <a:t>中</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M</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N</a:t>
            </a:r>
            <a:r>
              <a:rPr lang="zh-CN" altLang="zh-CN" sz="2200">
                <a:solidFill>
                  <a:srgbClr val="000000"/>
                </a:solidFill>
                <a:latin typeface="Times New Roman" panose="02020603050405020304" pitchFamily="18" charset="0"/>
                <a:cs typeface="Times New Roman" panose="02020603050405020304" pitchFamily="18" charset="0"/>
              </a:rPr>
              <a:t>分别是</a:t>
            </a:r>
            <a:r>
              <a:rPr lang="en-US" altLang="zh-CN" sz="2200" i="1">
                <a:solidFill>
                  <a:srgbClr val="000000"/>
                </a:solidFill>
                <a:latin typeface="Times New Roman" panose="02020603050405020304" pitchFamily="18" charset="0"/>
                <a:cs typeface="Times New Roman" panose="02020603050405020304" pitchFamily="18" charset="0"/>
              </a:rPr>
              <a:t>C</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i="1">
                <a:solidFill>
                  <a:srgbClr val="000000"/>
                </a:solidFill>
                <a:latin typeface="Times New Roman" panose="02020603050405020304" pitchFamily="18" charset="0"/>
                <a:cs typeface="Times New Roman" panose="02020603050405020304" pitchFamily="18" charset="0"/>
              </a:rPr>
              <a:t>C</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B</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i="1">
                <a:solidFill>
                  <a:srgbClr val="000000"/>
                </a:solidFill>
                <a:latin typeface="Times New Roman" panose="02020603050405020304" pitchFamily="18" charset="0"/>
                <a:cs typeface="Times New Roman" panose="02020603050405020304" pitchFamily="18" charset="0"/>
              </a:rPr>
              <a:t>C</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zh-CN" altLang="zh-CN" sz="2200">
                <a:solidFill>
                  <a:srgbClr val="000000"/>
                </a:solidFill>
                <a:latin typeface="Times New Roman" panose="02020603050405020304" pitchFamily="18" charset="0"/>
                <a:cs typeface="Times New Roman" panose="02020603050405020304" pitchFamily="18" charset="0"/>
              </a:rPr>
              <a:t>的中点</a:t>
            </a:r>
            <a:r>
              <a:rPr lang="en-US" altLang="zh-CN" sz="2200" i="1">
                <a:solidFill>
                  <a:srgbClr val="000000"/>
                </a:solidFill>
                <a:latin typeface="Times New Roman" panose="02020603050405020304" pitchFamily="18" charset="0"/>
                <a:cs typeface="Times New Roman" panose="02020603050405020304" pitchFamily="18" charset="0"/>
              </a:rPr>
              <a:t>.</a:t>
            </a:r>
            <a:r>
              <a:rPr lang="zh-CN" altLang="zh-CN" sz="2200">
                <a:solidFill>
                  <a:srgbClr val="000000"/>
                </a:solidFill>
                <a:latin typeface="Times New Roman" panose="02020603050405020304" pitchFamily="18" charset="0"/>
                <a:cs typeface="Times New Roman" panose="02020603050405020304" pitchFamily="18" charset="0"/>
              </a:rPr>
              <a:t>求证</a:t>
            </a:r>
            <a:r>
              <a:rPr lang="en-US" altLang="zh-CN" sz="2200">
                <a:solidFill>
                  <a:srgbClr val="000000"/>
                </a:solidFill>
                <a:latin typeface="Times New Roman" panose="02020603050405020304" pitchFamily="18" charset="0"/>
                <a:cs typeface="Times New Roman" panose="02020603050405020304" pitchFamily="18" charset="0"/>
              </a:rPr>
              <a:t>:</a:t>
            </a:r>
            <a:r>
              <a:rPr lang="en-US" altLang="zh-CN" sz="2200" i="1">
                <a:solidFill>
                  <a:srgbClr val="000000"/>
                </a:solidFill>
                <a:latin typeface="Times New Roman" panose="02020603050405020304" pitchFamily="18" charset="0"/>
                <a:cs typeface="Times New Roman" panose="02020603050405020304" pitchFamily="18" charset="0"/>
              </a:rPr>
              <a:t>MN</a:t>
            </a:r>
            <a:r>
              <a:rPr lang="zh-CN" altLang="zh-CN" sz="2200">
                <a:solidFill>
                  <a:srgbClr val="000000"/>
                </a:solidFill>
                <a:latin typeface="NEU-BZ-S92"/>
                <a:cs typeface="宋体" panose="02010600030101010101" pitchFamily="2" charset="-122"/>
              </a:rPr>
              <a:t>∥</a:t>
            </a:r>
            <a:r>
              <a:rPr lang="zh-CN" altLang="zh-CN" sz="2200">
                <a:solidFill>
                  <a:srgbClr val="000000"/>
                </a:solidFill>
                <a:latin typeface="Times New Roman" panose="02020603050405020304" pitchFamily="18" charset="0"/>
                <a:cs typeface="Times New Roman" panose="02020603050405020304" pitchFamily="18" charset="0"/>
              </a:rPr>
              <a:t>平面</a:t>
            </a:r>
            <a:r>
              <a:rPr lang="en-US" altLang="zh-CN" sz="2200" i="1">
                <a:solidFill>
                  <a:srgbClr val="000000"/>
                </a:solidFill>
                <a:latin typeface="Times New Roman" panose="02020603050405020304" pitchFamily="18" charset="0"/>
                <a:cs typeface="Times New Roman" panose="02020603050405020304" pitchFamily="18" charset="0"/>
              </a:rPr>
              <a:t>A</a:t>
            </a:r>
            <a:r>
              <a:rPr lang="en-US" altLang="zh-CN" sz="2200" baseline="-25000">
                <a:solidFill>
                  <a:srgbClr val="000000"/>
                </a:solidFill>
                <a:latin typeface="Times New Roman" panose="02020603050405020304" pitchFamily="18" charset="0"/>
                <a:cs typeface="Times New Roman" panose="02020603050405020304" pitchFamily="18" charset="0"/>
              </a:rPr>
              <a:t>1</a:t>
            </a:r>
            <a:r>
              <a:rPr lang="en-US" altLang="zh-CN" sz="2200" i="1">
                <a:solidFill>
                  <a:srgbClr val="000000"/>
                </a:solidFill>
                <a:latin typeface="Times New Roman" panose="02020603050405020304" pitchFamily="18" charset="0"/>
                <a:cs typeface="Times New Roman" panose="02020603050405020304" pitchFamily="18" charset="0"/>
              </a:rPr>
              <a:t>BD.</a:t>
            </a:r>
            <a:endParaRPr lang="zh-CN" altLang="zh-CN" sz="2200">
              <a:solidFill>
                <a:srgbClr val="000000"/>
              </a:solidFill>
              <a:latin typeface="NEU-BZ-S92"/>
              <a:ea typeface="方正书宋_GBK" pitchFamily="65" charset="-122"/>
              <a:cs typeface="Times New Roman" panose="02020603050405020304" pitchFamily="18" charset="0"/>
            </a:endParaRPr>
          </a:p>
        </p:txBody>
      </p:sp>
      <p:pic>
        <p:nvPicPr>
          <p:cNvPr id="9" name="l43.eps" descr="id:2147489299;FounderCES"/>
          <p:cNvPicPr/>
          <p:nvPr/>
        </p:nvPicPr>
        <p:blipFill>
          <a:blip r:embed="rId2"/>
          <a:stretch>
            <a:fillRect/>
          </a:stretch>
        </p:blipFill>
        <p:spPr>
          <a:xfrm>
            <a:off x="3225114" y="1764541"/>
            <a:ext cx="2982097" cy="2415167"/>
          </a:xfrm>
          <a:prstGeom prst="rect">
            <a:avLst/>
          </a:prstGeom>
        </p:spPr>
      </p:pic>
      <p:graphicFrame>
        <p:nvGraphicFramePr>
          <p:cNvPr id="5" name="对象 4"/>
          <p:cNvGraphicFramePr>
            <a:graphicFrameLocks noChangeAspect="1"/>
          </p:cNvGraphicFramePr>
          <p:nvPr/>
        </p:nvGraphicFramePr>
        <p:xfrm>
          <a:off x="160337" y="4954029"/>
          <a:ext cx="11871325" cy="1323203"/>
        </p:xfrm>
        <a:graphic>
          <a:graphicData uri="http://schemas.openxmlformats.org/presentationml/2006/ole">
            <mc:AlternateContent>
              <mc:Choice xmlns:v="urn:schemas-microsoft-com:vml" Requires="v">
                <p:oleObj spid="_x0000_s1054" name="文档" r:id="rId3" imgW="5617210" imgH="549275" progId="Word.Document.12">
                  <p:embed/>
                </p:oleObj>
              </mc:Choice>
              <mc:Fallback>
                <p:oleObj name="文档" r:id="rId3" imgW="5617210" imgH="549275" progId="Word.Document.12">
                  <p:embed/>
                  <p:pic>
                    <p:nvPicPr>
                      <p:cNvPr id="0" name="OLE substitute image"/>
                      <p:cNvPicPr/>
                      <p:nvPr/>
                    </p:nvPicPr>
                    <p:blipFill>
                      <a:blip r:embed="rId4"/>
                      <a:stretch>
                        <a:fillRect/>
                      </a:stretch>
                    </p:blipFill>
                    <p:spPr>
                      <a:xfrm>
                        <a:off x="160337" y="4954029"/>
                        <a:ext cx="11871325" cy="1323203"/>
                      </a:xfrm>
                      <a:prstGeom prst="rect">
                        <a:avLst/>
                      </a:prstGeom>
                    </p:spPr>
                  </p:pic>
                </p:oleObj>
              </mc:Fallback>
            </mc:AlternateContent>
          </a:graphicData>
        </a:graphic>
      </p:graphicFrame>
      <p:sp>
        <p:nvSpPr>
          <p:cNvPr id="11" name="TextBox 12"/>
          <p:cNvSpPr txBox="1"/>
          <p:nvPr/>
        </p:nvSpPr>
        <p:spPr>
          <a:xfrm>
            <a:off x="0" y="0"/>
            <a:ext cx="1620957" cy="52309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latin typeface="黑体" panose="02010609060101010101" pitchFamily="2" charset="-122"/>
                <a:ea typeface="黑体" panose="02010609060101010101" pitchFamily="2" charset="-122"/>
              </a:rPr>
              <a:t>典例解析</a:t>
            </a:r>
            <a:endParaRPr lang="zh-CN" altLang="en-US" sz="2800">
              <a:solidFill>
                <a:schemeClr val="bg1"/>
              </a:solidFill>
              <a:latin typeface="黑体" panose="02010609060101010101" pitchFamily="2" charset="-122"/>
              <a:ea typeface="黑体" panose="02010609060101010101" pitchFamily="2" charset="-122"/>
            </a:endParaRPr>
          </a:p>
        </p:txBody>
      </p:sp>
    </p:spTree>
  </p:cSld>
  <p:clrMapOvr>
    <a:masterClrMapping/>
  </p:clrMapOvr>
  <mc:AlternateContent>
    <mc:Choice xmlns:p14="http://schemas.microsoft.com/office/powerpoint/2010/main" Requires="p14">
      <p:transition spd="slow" p14:dur="2000">
        <p:pull dir="lu"/>
      </p:transition>
    </mc:Choice>
    <mc:Fallback>
      <p:transition spd="slow">
        <p:pull dir="lu"/>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https://d.book118.com/036223022115010100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21</Slides>
  <Notes>1</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21</vt:i4>
      </vt:variant>
    </vt:vector>
  </HeadingPairs>
  <TitlesOfParts>
    <vt:vector baseType="lpstr" size="34">
      <vt:lpstr>Arial</vt:lpstr>
      <vt:lpstr>Calibri</vt:lpstr>
      <vt:lpstr>宋体</vt:lpstr>
      <vt:lpstr>黑体</vt:lpstr>
      <vt:lpstr>微软雅黑</vt:lpstr>
      <vt:lpstr>Times New Roman</vt:lpstr>
      <vt:lpstr>NEU-BZ-S92</vt:lpstr>
      <vt:lpstr>方正书宋_GBK</vt:lpstr>
      <vt:lpstr>楷体</vt:lpstr>
      <vt:lpstr>Microsoft Yi Baiti</vt:lpstr>
      <vt:lpstr>仿宋</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2024-09-24T13:11:32.814</cp:lastPrinted>
  <dcterms:created xsi:type="dcterms:W3CDTF">2024-09-24T05:11:32Z</dcterms:created>
  <dcterms:modified xsi:type="dcterms:W3CDTF">2024-09-24T05:11:35Z</dcterms:modified>
</cp:coreProperties>
</file>