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7F63B-FA82-42F9-8DB4-1585C6FB7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4E8EB-6303-4089-9555-B2E534FB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9A4F1-89BD-4633-AC2B-7F76189D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41624-C41A-4FB4-B319-2B420B7D0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37090-93EA-48FC-AB77-38D78E9CA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37A63-FAAE-4E92-8B8F-49311B807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5289B-588A-4890-B7E4-D6E4CF0E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B9A01-966B-4752-8319-12865D632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2115C-6DA6-4E13-9290-FF255917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7AD43-C6FC-4C3E-81EF-388B65C3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DED6B-27E4-4EA5-8C60-C604F21CE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3220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传染病的早期诊断和隔离措施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954" r="25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根据病原体、传播途径和宿主特性等因素，传染病可分为病毒性传染病、细菌性传染病、寄生虫病和其他类传染病等。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病原体离开传染源到达另一个易感者的途径称为传播途径，包括呼吸道传播、消化道传播、接触传播、虫媒传播和血液传播等。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对某种传染病缺乏免疫力，容易被感染的人群称为易感人群。易感人群的分布与年龄、性别、职业、地域等多种因素有关。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针对传染病的预防措施主要包括控制传染源、切断传播途径和保护易感人群三个方面。具体措施包括疫苗接种、个人卫生防护、环境卫生改善和疫情监测等。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预防措施对于保护人类健康和生命安全具有重要意义。通过实施有效的预防措施，可以降低传染病的发病率和死亡率，减轻疫情对社会的影响，维护社会稳定和经济发展。同时，预防措施也是实现全球卫生安全的重要手段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熟悉不同传染病的典型症状，如发热、咳嗽、皮疹等，以便及时识别疑似病例。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通过测量体温、脉搏、呼吸等指标，评估患者的生理状态，为诊断提供依据。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临床表现与体征观察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24" r="3092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病原学检测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采用细菌培养、病毒分离等方法，直接检测病原体，确定感染类型。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免疫学检测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利用抗原抗体反应原理，检测患者体内特异性抗体或抗原，辅助诊断。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分子生物学检测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应用PCR、基因测序等技术，快速、准确地检测病原体基因，提高诊断效率。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通过X射线透视或摄片，观察肺部等部位的病变情况，辅助诊断呼吸道传染病。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利用计算机断层扫描技术，提供更详细的组织结构信息，有助于发现早期病变。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采用磁共振成像技术，对软组织病变具有较高的分辨率，适用于部分传染病的诊断。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https://d.book118.com/036223220014010050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2024-09-15T05:14:56.106</cp:lastPrinted>
  <dcterms:created xsi:type="dcterms:W3CDTF">2024-09-14T21:14:56Z</dcterms:created>
  <dcterms:modified xsi:type="dcterms:W3CDTF">2024-09-14T21:14:57Z</dcterms:modified>
</cp:coreProperties>
</file>