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950818-DFC4-4A2E-B044-AF7A27E62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83192-9827-4D23-9078-FEAEF1D9D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023012-7865-4941-A957-140E5403D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9DC5A3-DA75-4FDD-83B6-BA860D25B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6CB0FD-86C2-485D-B055-0D5BD4CB4E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BA4D82-F237-4F80-93EE-47A588B98C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C3EADD-B7F8-4AD2-89C0-A26B763404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C8174-704F-47C5-83A6-E547F96954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17A1EF-911E-40C0-BD24-C42A662BD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5FD4FA-B415-403E-A63F-11A1AFA55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F362D-8A48-4700-8F5C-D69BDFCCE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2523401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年会音响设备和特效使用效果及技术支持调研报告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音响设备使用效果调研</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特效设备使用效果调研</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技术支持服务调研</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音响与特效设备选型建议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技术支持服务改进建议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本报告旨在分析年会音响设备和特效使用效果及技术支持的现状，为相关企业提供参考和建议，以优化年会活动的效果和体验。</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随着企业年会规模的不断扩大和形式的多样化，音响设备和特效的使用越来越普遍，对于提升年会氛围和参与度具有重要作用。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本报告主要对国内外知名企业的年会音响设备和特效使用情况进行调研分析。</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包括音响设备类型、品牌、性能、使用效果，特效种类、制作技术、呈现效果以及技术支持和服务等方面。</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采用问卷调查、访谈、观察等多种调研方法，收集相关数据和信息。</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调研对象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调研内容</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调研方法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音响设备使用效果调研</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设备品牌与型号</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设备数量与布局</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辅助设备</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音响设备配置情况</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音响设备的数量和布局根据年会场地大小和需求进行配置，一般主会场配置多组音响，分布合理，避免死角。</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除主音响外，还配置了话筒、调音台、功放等辅助设备，以满足不同环节的需求。</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调研结果显示，大部分企业选择知名品牌的中高端音响设备，如JBL、Yamaha等，以确保音质和稳定性。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音质效果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大部分企业对年会音响设备的音质表示满意，声音清晰、饱满，无失真现象。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音量控制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音响设备的音量控制适中，既能保证演讲者的声音清晰传达，又不会过于刺耳。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环绕效果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部分高端音响设备还实现了环绕立体声效果，增强了现场氛围和观众的沉浸感。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音响效果评价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98" r="539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操作便捷性</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设备稳定性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适应性与兼容性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部分企业反映音响设备操作不够便捷，需要专业人员协助，建议提供简化的操作流程或培训。</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在调研中，有少数企业提到音响设备在使用过程中出现短暂的故障或失真现象，建议加强设备的维护和检修工作。</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随着无线传输技术的发展，建议音响设备厂商提高设备的蓝牙、WIFI等无线连接方式的适应性和兼容性，以方便用户连接和使用。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音响设备使用问题与建议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特效设备使用效果调研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年会场地普遍配备了LED大灯、染色灯、激光灯等多种灯光设备，用以营造不同的氛围和场景。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灯光设备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792" r="12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音响设备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特效机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音响配置较为专业，包括主音响、返听音响、超低音音响等，确保声音清晰、饱满。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部分年会引入了烟雾机、泡泡机、雪花机等特效机，增加现场氛围。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特效设备配置情况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通过灯光和特效机的配合，打造出炫彩夺目的舞台效果，有效提升了年会的观赏性。</a:t>
            </a:r>
          </a:p>
        </p:txBody>
      </p:sp>
      <p:pic>
        <p:nvPicPr>
          <p:cNvPr id="5" name="Picture 5"/>
          <p:cNvPicPr>
            <a:picLocks noChangeAspect="1"/>
          </p:cNvPicPr>
          <p:nvPr/>
        </p:nvPicPr>
        <p:blipFill>
          <a:blip r:embed="rId2"/>
          <a:srcRect l="16626" r="16626"/>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6" r="1662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163" r="1716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视觉效果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音响设备的专业配置保证了声音的清晰度和饱满度，使演出和演讲更具感染力。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听觉效果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特效设备的使用为年会现场营造出热烈、欢快的氛围，增强了与会者的沉浸感。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氛围营造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特效效果评价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操作便捷性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部分设备操作复杂，需配备专业操作人员，建议对设备进行简化设计或提供详细的操作指南。</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安全问题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特效设备的使用需注意安全问题，如避免激光直射眼睛、防止烟雾机引发火灾等，需加强安全监管和操作规范。</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设备兼容性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部分特效设备之间存在兼容性问题，需提前进行调试和测试，确保设备正常运行。</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特效设备使用问题与建议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技术支持服务调研</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https://d.book118.com/036225234012010032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2024-08-30T22:50:18.492</cp:lastPrinted>
  <dcterms:created xsi:type="dcterms:W3CDTF">2024-08-30T14:50:18Z</dcterms:created>
  <dcterms:modified xsi:type="dcterms:W3CDTF">2024-08-30T14:50:20Z</dcterms:modified>
</cp:coreProperties>
</file>