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AF52-7592-4BB8-9772-32D582657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9858-AC7D-4CC7-872C-7EA33123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500C1-1E0C-41E6-BD5D-BAE546F3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F460D-41A2-440B-A7F0-A15A4194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ECBEF-5C9C-4488-870A-D371EF8A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42A3F-68C5-4188-A128-C7AF77D8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843F5-68FC-499E-B008-680B8CD1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E6220-D788-40E7-BE84-4CDF2678F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F57D5-FA9E-4EC9-A1A1-C9E3CA303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0A815-5B4C-4CDF-BC17-2C7F2D2B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CC032-147A-40CF-ABF3-70894ED4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31054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创新：驱动企业持续发展的关键因素\n## 1.服务创新的定义与重要性\n### 1.1服务创新的内涵与外延\n### 1.2服务创新对企业竞争力的影响\n### 1.3服务创新在企业发展中的作用\n## 2.服务创新的类型与方法\n### 2.1产品创新：提升产品价值与用户体验\n### 2.2过程创新：优化服务流程与提高效率\n### 2.3组织创新：构建服务创新的组织与文化\n## 3.服务创新的实施策略与步骤\n### 3.1明确服务创新目标与定位\n### 3.2制定服务创新计划与实施方案\n### 3.3落实服务创新执行与持续改进\n## 4.服务创新的案例与实践\n### 4.1国内外企业服务创新的成功案例\n### 4.2服务创新在不同行业中的应用与实践\n### 4.3服务创新的挑战与应对策略\n## 5.服务创新的未来趋势与展望\n### 5.1服务创新的发展趋势与机遇\n### 5.2企业如何适应与服务创新的新时代\n### 5.3服务创新对推动企业持续发展的重要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服务创新：驱动企业持续发展的关键因素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服务创新的定义与重要性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服务创新是指企业在服务领域进行的新颖、有价值的活动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：服务创新必须是新的，具有独特性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：服务创新必须为客户创造价值，提高客户满意度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：服务创新发生在服务领域，包括产品、过程、组织等方面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服务创新的外延包括：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：开发新产品或对现有产品进行改进，提高产品价值与用户体验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：优化服务流程，提高服务效率和质量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：构建服务创新的组织与文化，提高企业创新能力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服务创新的内涵与外延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服务创新提高企业竞争力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：服务创新有助于更好地满足客户需求，提高客户满意度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：服务创新有助于降低企业成本，提高企业盈利能力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塑造品牌形象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：服务创新有助于塑造企业品牌形象，提高企业知名度和美誉度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服务创新降低企业竞争风险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：服务创新有助于企业实现差异化竞争，避免价格战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提高市场壁垒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：服务创新有助于提高市场壁垒，防止潜在竞争对手进入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服务创新对企业竞争力的影响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服务创新推动企业持续发展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创新驱动发展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：服务创新为企业发展提供源源不断的动力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：服务创新有助于企业优化资源配置，提高资源利用效率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：服务创新有助于提升企业价值，实现企业可持续发展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服务创新提高企业适应能力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应对市场变化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：服务创新有助于企业应对市场变化，提高市场竞争力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应对技术变革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：服务创新有助于企业应对技术变革，提高企业创新能力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服务创新在企业发展中的作用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服务创新的类型与方法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产品创新的方法：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：深入了解客户需求，确定产品创新的方向和目标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：优化产品设计，提高产品价值与用户体验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：运用新技术，提高产品性能和可靠性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产品创新的案例：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苹果iPhone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：通过设计优化和技术创新，引领智能手机行业发展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特斯拉电动车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：通过技术创新和产品创新，颠覆传统汽车产业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产品创新：提升产品价值与用户体验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过程创新的方法：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流程再造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：对现有服务流程进行重新设计，提高服务效率和质量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：运用信息化技术，提高服务流程的自动化程度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：鼓励客户参与服务过程，提高客户满意度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过程创新的案例：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银行自助服务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：通过流程再造和信息化技术，提高银行服务效率和质量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亚马逊电商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：通过客户参与和智能化技术，提高电商服务体验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过程创新：优化服务流程与提高效率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组织创新的方法：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：优化企业组织结构，提高企业创新能力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：建立激励机制，激发员工创新活力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企业文化塑造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：塑造创新型企业文化，提高企业凝聚力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组织创新的案例：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：通过组织结构和激励机制创新，成为全球领先的科技企业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海尔集团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：通过企业文化创新和组织结构优化，实现企业持续发展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组织创新：构建服务创新的组织与文化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服务创新的实施策略与步骤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确定服务创新目标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：以客户需求为导向，确定服务创新目标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：分析市场竞争状况，确定服务创新目标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企业资源能力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：考虑企业资源能力，确定服务创新目标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明确服务创新定位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产品定位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：明确产品在市场中的定位，确定服务创新的方向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客户群体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：明确目标客户群体，确定服务创新的切入点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价值主张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：明确企业价值主张，确定服务创新的核心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明确服务创新目标与定位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https://d.book118.com/036231054040010053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服务创新：驱动企业持续发展的关键因素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2024-09-19T21:42:35.252</cp:lastPrinted>
  <dcterms:created xsi:type="dcterms:W3CDTF">2024-09-19T13:42:35Z</dcterms:created>
  <dcterms:modified xsi:type="dcterms:W3CDTF">2024-09-19T13:42:37Z</dcterms:modified>
</cp:coreProperties>
</file>