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FD9F2-8EE2-4611-9A5E-0A7F2CAF7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094F5-2DE4-4B66-9527-8521C94FD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6E5CE-BB6C-4D45-A58D-0F5C637B4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4FB335-3B83-4EB6-8EA2-569D55608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B50449-9C5B-452A-A197-A88401855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6CBE67-A91E-485A-9DB2-E6E83A671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979EFD-7C88-4210-9F6D-662ACFA99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29EB80-212A-48EF-8E0B-CD9704165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D24159-7EB1-48BA-BC06-FE0C2F8C2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ED8D5-0401-4948-9D19-4FB308B9D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44D1EA-330E-44B8-98D1-C697E07E1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2330451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儿科护理培训：小儿急性呼吸道感染的护理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急性呼吸道感染概述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小儿急性呼吸道感染特点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护理评估与计划制定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护理措施实施要点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急性呼吸道感染概述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375" r="333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急性呼吸道感染是指病程&lt;1个月的呼吸道感染，包括急性上呼吸道感染和急性下呼吸道感染。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根据感染部位不同，可分为急性鼻炎、急性咽炎、急性喉炎、急性气管支气管炎和肺炎等。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主要由病毒、细菌、支原体等微生物感染引起，其中病毒感染最常见。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包括年龄、季节、气候、环境、免疫力低下等。如婴幼儿、老年人、患有慢性疾病或免疫缺陷的人群更易发病。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常见症状包括发热、咳嗽、流涕、鼻塞、咽痛、头痛、乏力等。严重时可出现呼吸困难、发绀、胸痛等。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根据病史、临床表现和体格检查，结合实验室检查和影像学检查，如血常规、C反应蛋白、胸部X线等，可作出诊断。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包括加强锻炼、保持室内空气流通、避免与感染者接触、注意手卫生等。对于高危人群，可接种流感疫苗、肺炎疫苗等预防。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急性呼吸道感染是儿科常见疾病之一，发病率高，且易并发其他疾病。因此，采取有效的预防措施对于降低发病率、减轻病情、减少并发症具有重要意义。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小儿急性呼吸道感染特点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由于免疫系统未完全发育，对感染的抵抗力较弱，易发生急性呼吸道感染。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新生儿及婴儿期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幼儿及学龄前期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学龄期儿童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917" r="15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随着活动范围扩大，接触病原体机会增多，感染风险增加。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免疫系统相对完善，但仍需注意预防集体环境中的交叉感染。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年龄段差异及易感性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小儿急性呼吸道感染症状可能不如成人明显，如咳嗽、咳痰等。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708" r="14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症状不典型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发热是小儿急性呼吸道感染的重要表现，且热度可能较高。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发热常见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小儿气道狭窄，感染后易发生呼吸困难，需密切观察。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临床表现与成人区别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840" b="48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86" b="14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并发症风险及危害程度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中耳炎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小儿咽鼓管短平，感染易扩散至中耳，引发中耳炎。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肺炎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部分小儿急性呼吸道感染可发展为肺炎，病情较重。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其他并发症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如心肌炎、肾炎等，虽不常见，但一旦发生，后果严重。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治疗方案选择依据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根据细菌、病毒等不同病原体选择合适的抗感染药物。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针对发热、咳嗽等症状给予对症治疗，如解热镇痛、止咳化痰等。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根据患儿年龄及体重调整药物剂量，确保安全有效。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在治疗过程中密切关注并发症风险，及时采取预防措施。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病原体类型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症状严重程度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年龄及体重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护理评估与计划制定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包括体温、呼吸频率、心率等指标的测量和记录，以评估患儿的病情严重程度。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注意观察患儿有无咳嗽、咳痰、喘息、呼吸困难等症状，以及症状的频率和程度。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症状观察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检查患儿的口腔、鼻腔、咽喉等部位，观察有无充血、水肿、分泌物等异常体征。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体征检查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详细询问患儿的病史，包括既往呼吸道感染史、过敏史、家族病史等，以了解患儿的健康状况和潜在风险。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患儿基本情况评估方法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缓解症状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护理目标设定和优先级划分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优先确保患儿的呼吸道通畅，避免窒息和缺氧等危险情况发生。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注意预防呼吸道感染可能引起的并发症，如中耳炎、肺炎等，及时采取预防措施。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针对患儿的具体症状，采取相应的护理措施，如止咳、化痰、平喘等，以缓解患儿的不适感。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通过合理的护理和照顾，帮助患儿尽快康复，恢复正常的生理功能。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250" r="162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根据患儿的年龄、病情、体质等具体情况，制定个性化的护理计划。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评估患儿情况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确定护理重点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制定护理措施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安排护理时间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针对患儿的主要症状和护理目标，确定护理的重点和关键措施。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根据护理重点和患儿的具体情况，制定相应的护理措施，包括生活护理、药物治疗、物理治疗等。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合理安排护理时间，确保患儿得到及时、有效的护理和照顾。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个性化护理计划制定过程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https://d.book118.com/036233045140010045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2024-09-14T10:20:13.446</cp:lastPrinted>
  <dcterms:created xsi:type="dcterms:W3CDTF">2024-09-14T02:20:13Z</dcterms:created>
  <dcterms:modified xsi:type="dcterms:W3CDTF">2024-09-14T02:20:15Z</dcterms:modified>
</cp:coreProperties>
</file>