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3793C-3867-4433-8FC6-EBC6305D1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6C032-5156-4B02-AAE8-BD516A859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FAFB3-C937-4B3D-8F47-723CC3AE6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23D82-1CFE-4ACD-ABF6-BF4E8866A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9D293A-CC30-4027-812D-191254051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0E67BF-F043-48F5-9E50-9E0BF1E0A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452CB5-3FD9-4DF6-8618-F2D8974FE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B2E5D-159B-4BD1-8A20-BC662AD9D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8E36A-9A52-4563-874B-620107EAC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5A9D2-94DB-4FD5-B701-0A0361D35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C09DE-A2D7-4EC2-859F-3C0AE413F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3324011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五四机关单位活动方案模板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活动组织与分工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活动预算与费用安排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传承五四运动精神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激发历史使命感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纪念五四运动重要意义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通过活动，使青年员工深入了解五四运动的历史背景、重要意义和伟大精神，进一步弘扬爱国主义精神。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引导青年员工以史为鉴，牢记历史使命，增强为国家和民族奋斗的责任感和使命感。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347" r="363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组织学习五四运动相关历史资料，宣传五四精神的核心价值观和重要意义。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宣传五四精神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通过开展红色教育、革命传统教育等活动，让青年员工了解党的光辉历程和优良传统，传承红色基因。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弘扬五四精神，传承红色基因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08" b="4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通过升国旗、唱国歌、观看爱国主义影片等活动，激发青年员工的爱国热情，增强民族自豪感和自信心。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举办创新创意大赛、科技展示等活动，鼓励青年员工勇于创新，提高创新意识和能力。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激发青年员工爱国热情和创新精神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培养创新精神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激发爱国热情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https://d.book118.com/036233240114010101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2024-09-25T22:53:50.401</cp:lastPrinted>
  <dcterms:created xsi:type="dcterms:W3CDTF">2024-09-25T14:53:50Z</dcterms:created>
  <dcterms:modified xsi:type="dcterms:W3CDTF">2024-09-25T14:53:52Z</dcterms:modified>
</cp:coreProperties>
</file>