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ECD6B-45B1-4C2A-BB0F-F35B37F6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08D75-CDA6-44CF-A665-AF46C5B86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02AB3-D3B5-4DE6-B90D-C608ED424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F543B-75C7-4059-B2C1-58DD4A337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46E209-9B5A-48FF-B607-D97556A9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01E1F-662E-4B0B-A938-B5A30DC47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E0D91-8CCC-48C0-8474-1C3410914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36BD4-4B91-4EE0-8046-65CBADE6E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EC7EF-CB86-4500-B20E-E38394CA9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6E5DC-AE02-4A40-A248-A06C70805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EDB48-DA09-4DB6-A219-95D8744A9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png" /><Relationship Id="rId5" Type="http://schemas.openxmlformats.org/officeDocument/2006/relationships/image" Target="../media/image27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34042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69培训如何提高员工的人际关系和聆听技巧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人际关系的重要性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聆听技巧在沟通中的作用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培训内容和方式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培训效果评估和反馈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实践案例分享和讨论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增强员工聆听技巧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聆听是有效沟通的关键要素之一，69培训致力于培养员工善于倾听、理解他人需求的能力，进而提升工作效率和团队协作水平。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提高员工人际关系能力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69培训通过专业的教学和实践，帮助员工提升与同事、上级和客户的沟通能力，从而建立更紧密、更和谐的人际关系。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人际关系培训内容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沟通技巧：教授员工如何运用有效的沟通技巧，包括口头表达、非语言信号和情绪管理等，以改善与他人的互动。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冲突解决：提供解决工作场所冲突的策略和方法，帮助员工学会妥善处理不同意见和纷争。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建立信任：探讨如何建立和维护信任关系，促进团队成员之间的合作和互相支持。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聆听技巧培训内容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倾听技巧：教授员工如何积极倾听他人的观点和意见，包括保持开放心态、给予反馈和确认理解等。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理解非语言信号：培养员工观察和解读非语言信号的能力，如面部表情、肢体语言和声音变化等，以更全面地理解他人的情感和需求。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通过69培训的人际关系和聆听技巧培训，员工将能够建立更良好的人际关系，提升沟通效果，增强团队协作能力，进而在工作中取得更好的成绩。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提问技巧：提供有效的提问方法，帮助员工在聆听过程中获取更多信息和深入了解他人的观点。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人际关系的重要性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12" b="2021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良好的人际关系有助于员工之间建立信任，促进团队协作，从而提高工作效率。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人际关系良好的员工更愿意分享知识和经验，有助于团队内部信息的有效沟通。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当员工之间出现矛盾或问题时，良好的人际关系有助于双方积极沟通，共同解决问题，避免对工作造成负面影响。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人际关系对工作效率的影响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工作满意度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良好的人际关系有助于提高员工的工作满意度，增强员工的归属感和认同感。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减轻压力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在工作中遇到困难时，良好的人际关系可以为员工提供情感支持，减轻工作压力。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长期的人际关系紧张可能导致员工出现焦虑、抑郁等心理问题，而良好的人际关系有助于预防这些心理疾病的发生。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人际关系对员工心理健康的影响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802" r="48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建立良好人际关系的关键因素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尊重他人的观点和感受是建立良好人际关系的基础。员工应该学会尊重彼此的差异，以开放的心态接纳不同意见。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良好的沟通技巧是建立人际关系的关键。员工应该学会清晰表达自己的想法，同时倾听他人的意见，积极寻求共识。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信任是人际关系的基石。员工应该通过诚实、守信的行为来建立和维护彼此之间的信任关系。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聆听技巧在沟通中的作用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通过聆听，员工可以准确地接收和理解他人的信息，避免误解和沟通障碍。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感知情绪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聆听不仅是对言语的理解，还包括对他人情绪和态度的感知，有助于建立共鸣和信任。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通过聆听，员工可以收集他人的反馈和建议，从而更好地改进自己的工作表现。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聆听是有效沟通的基础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通过聆听他人的观点和经历，员工可以更深入地了解他人的需求和关注点，从而增强彼此的理解。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积极聆听他人表明了一种尊重和关注的态度，有助于建立和维护信任关系。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良好的聆听技巧可以促进团队之间的合作和协调，提高团队的整体绩效。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聆听能够增强理解和信任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在聆听他人时，保持开放和非评判性的心态，尊重他人的观点和经历。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积极反馈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通过点头、微笑、重复他人说的话等方式给予积极的反馈，表明自己在认真聆听。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提问和澄清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在聆听过程中，适时地提出问题或澄清自己的理解，以确保准确理解他人的意思。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练习和反思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通过模拟对话、角色扮演等方式练习聆听技巧，并反思自己在沟通中的表现，不断改进和提高。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提高聆听技巧的方法和建议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https://d.book118.com/036234042111010101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2024-09-25T21:03:16.558</cp:lastPrinted>
  <dcterms:created xsi:type="dcterms:W3CDTF">2024-09-25T13:03:16Z</dcterms:created>
  <dcterms:modified xsi:type="dcterms:W3CDTF">2024-09-25T13:03:18Z</dcterms:modified>
</cp:coreProperties>
</file>