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6FFFA2-26AC-4E88-9FA7-8BA42D965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FD90B-BE86-4A5F-A293-B379C89F8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235315-8644-4E0F-AD6A-797B52903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94BD9E-BAC7-4968-97D9-FFF38E197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E2810-FA09-4A74-9A80-D7F778A4F2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3FC8E6-59D0-45CA-B289-67AA8EFB6B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9434D3-EF19-4198-AAD9-0FEFD5897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41736-513D-415A-9E58-5606CFCD6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1CC0D-57BE-4315-B2D2-5402D047F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A1E37-E2CB-4ED8-B231-EBD9B8CCC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83242-D538-4AFE-8EF9-19AEF8732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3405310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核安全法规介绍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核安全法规概述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核安全法规的主要内容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核安全法规的执行与监督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国际核安全法规与合作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我国核安全法规的完善与展望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核安全法规概述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核安全法规是指由政府或国际组织制定的一系列旨在确保核设施、核材料和核活动的安全、防止事故发生、减轻事故后果的法律法规和指导性文件。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核安全法规通常包括对核设施的设计、建造、运行、退役等方面的规定，以及对核材料和核活动的控制、监管和保障措施。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核安全法规的定义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117" b="101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7" b="10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核安全法规的重要性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保障公众健康和环境安全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核安全法规旨在确保核设施、核材料和核活动的安全，防止事故发生，减轻事故后果，从而保障公众健康和环境安全。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促进核能发展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健全的核安全法规体系是促进核能发展的必要条件，它能够提高公众对核能的信任度，推动核能技术的研发和应用。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维护国际和平与安全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核安全法规也是国际核不扩散体系的重要组成部分，它能够防止核武器扩散，维护国际和平与安全。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1945年美国在二战期间于新墨西哥州的沙漠地带进行了人类历史上首次原子弹爆炸试验，之后在1946年美国国会就通过了《原子能法》，对原子能的发展和使用进行规范和管理。</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在国际上，1957年国际原子能机构（IAEA）成立，旨在推动国际原子能事务的和平利用与发展，并制定了一系列有关核安全的国际公约和准则，如《及早通报核事故公约》、《核事故或辐射紧急援助公约》等。</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在我国，随着核能事业的发展，我国政府也制定了一系列有关核安全的法律法规和政策性文件，如《中华人民共和国放射性污染防治法》、《中华人民共和国民用核设施安全监督管理条例》等。同时，我国也积极参与国际原子能事务，加入了IAEA等国际组织，并签署了相关国际公约和协议。</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核安全法规的历史与发展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核安全法规的主要内容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确保核设施在设计、建造、运行和退役等阶段均符合安全要求，并接受政府监管机构的严格审查和监督。</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核设施安全监管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核设施必须获得政府颁发的许可证才能建设和运行，许可证规定了核设施的安全标准和运行条件。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许可证制度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核设施必须定期进行安全评估，以确保其安全性能得到维持和提高。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定期安全评估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核设施安全管理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对用于核反应堆、核燃料循环设施等的核材料进行管制，防止核材料被用于非法目的。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核材料管制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核材料进出口管制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核材料安全存储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制定严格的核材料进出口管制措施，防止核材料流失和被盗。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确保核材料在存储过程中的安全，防止意外事故导致核泄漏和环境污染。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核材料管理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制定严格的辐射防护标准，确保工作人员和公众免受过量辐射的危害。</a:t>
            </a:r>
          </a:p>
        </p:txBody>
      </p:sp>
      <p:pic>
        <p:nvPicPr>
          <p:cNvPr id="5" name="Picture 5"/>
          <p:cNvPicPr>
            <a:picLocks noChangeAspect="1"/>
          </p:cNvPicPr>
          <p:nvPr/>
        </p:nvPicPr>
        <p:blipFill>
          <a:blip r:embed="rId2"/>
          <a:srcRect t="15125" b="15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辐射防护标准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对核设施周围的环境和工作人员进行辐射监测，及时发现和应对辐射异常情况。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辐射监测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为工作人员设定个人剂量限制，防止因长期接触辐射导致的健康危害。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个人剂量限制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辐射防护与监测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事故通报与信息公开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及时向相关部门、公众通报核事故情况，保障公众的知情权和参与权。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事故后果缓解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采取措施减轻核事故对人员、环境和社会的影响，包括撤离、疏散、控制污染等。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应急计划与准备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制定详细的核事故应急计划，建立应急响应队伍，进行应急演练，确保在核事故发生时能够迅速、有效地应对。</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核事故应急响应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50" r="1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废物监测与环境影响评估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对废物处置场周围的环境进行监测和评估，确保核废物管理对环境和公众健康的影响最小化。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核废物分类与处理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对核设施运行过程中产生的各种废物进行分类、处理和处置，确保废物得到安全、可靠的管理。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废物处置场建设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建立符合安全标准的废物处置场，确保核废物的永久处置和隔离。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核废物管理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核安全法规的执行与监督</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https://d.book118.com/036234053102010044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2024-09-12T17:06:59.530</cp:lastPrinted>
  <dcterms:created xsi:type="dcterms:W3CDTF">2024-09-12T09:06:59Z</dcterms:created>
  <dcterms:modified xsi:type="dcterms:W3CDTF">2024-09-12T09:07:01Z</dcterms:modified>
</cp:coreProperties>
</file>