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657E6-C34F-4086-B4BA-7BC9C7805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CBE0D-4D61-45E0-84D1-BAD3EA800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109DE-73A1-4395-8452-64CC92D3B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D5CD7-9DB7-4FBA-96B4-CFD617551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23F5D3-58F5-4898-A92B-69598C480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D12832-1ECC-412B-85B9-FF0DBBD4F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5CB5DB-1CCA-4090-9230-DC4572104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E67BB-A1D2-48FF-B5D9-9B73D4018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13C40-F800-47DD-B99F-7F0CFCF7A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039E9-459F-4CF4-871F-494603349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FDA6D-19BB-4C6C-A553-4D3E8FC9A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40014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从风险防范到危机管理企业全面风险管理的应对策略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风险防范与危机管理概述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风险防范策略制定与实施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危机预警机制建设及运行效果评价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应急预案编制与演练活动组织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从风险防范到危机管理：企业全面风险管理挑战与对策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风险防范与危机管理概述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153" b="71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通过降低风险，企业可以更有效地配置资源，专注于核心业务，从而提升市场竞争力。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预防潜在损失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通过识别和评估潜在风险，企业可以采取预防措施，避免或减少潜在损失。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提升经营稳定性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风险防范有助于企业建立稳健的经营策略，确保业务在不确定的市场环境中保持稳定。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40" r="2414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危机管理是一种针对突发事件或潜在危机的系统性应对策略，旨在减轻危机对企业造成的负面影响，恢复企业正常运营。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在危机发生时迅速启动应急计划，确保企业能够在最短时间内恢复正常运营。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通过有效的危机管理策略，最大限度地减少危机对企业财务、声誉和市场份额等方面造成的损失。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降低损失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对危机事件进行深入分析，总结经验教训，完善风险防范措施，预防类似事件再次发生。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经验总结与预防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危机管理定义及目标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运用各种方法和技术对企业面临的潜在风险进行全面识别，包括市场风险、信用风险、操作风险等。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风险应对策略制定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根据风险评估结果，制定相应的风险应对策略和措施，如风险规避、风险降低、风险转移等。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对识别出的风险进行量化和定性评估，确定风险发生的概率和可能造成的损失程度。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建立定期的风险监控机制，及时发现并报告潜在风险及其变化情况，确保企业管理层对风险状况保持充分了解。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全面风险管理体系构建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18" b="173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通过企业内部的风险管理部门、内部审计、业务流程分析等方式，发现潜在风险。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关注政策法规变化、市场动态、竞争对手情况、自然灾害等外部因素，及时捕捉风险信号。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风险识别途径及工具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外部风险识别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内部风险识别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将风险按照发生概率和影响程度进行分类和排序，便于企业优先关注高风险领域。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通过绘制业务流程图，识别流程中的关键环节和潜在风险点。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分析企业的优势、劣势、机会和威胁，从而识别出战略层面的风险。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风险识别途径及工具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风险评估模型介绍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定量风险评估模型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敏感性分析：通过改变关键参数，观察结果变化，以衡量参数变动对目标的影响程度。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蒙特卡罗模拟：利用随机数生成模拟数据，评估风险发生的概率和可能造成的损失。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风险坐标图：将风险按照发生概率和影响程度绘制在坐标图上，直观展示风险分布。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风险评估矩阵：综合考虑风险的发生概率、影响程度、可控性等因素，对风险进行综合评价和排序。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定性风险评估模型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量化评估的优势：提供客观、精确的数据支持，便于对不同风险进行比较和排序。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定性评估的价值：能够反映专家经验、主观判断和不确定性因素，对于难以量化的风险具有重要意义。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在风险识别阶段，以定性评估为主，充分利用专家经验和主观判断，确保风险识别的全面性。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在风险评估阶段，采用量化评估方法，对识别出的风险进行精确度量，为风险管理决策提供依据。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对于某些难以量化的风险，可以采用定性与定量相结合的评估方法，如模糊综合评价等。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量化评估与定性评估结合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风险防范策略制定与实施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建立市场情报收集与分析机制，及时掌握市场动态，调整经营策略。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完善客户信用评估体系，定期对客户进行信用评级，降低坏账风险。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加强内部流程监管，规范操作程序，减少人为失误。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建立健全法务部门，确保企业合规经营，防范法律纠纷。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针对不同类型风险制定策略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成立风险管理委员会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统筹协调各部门风险管理工作，确保策略有效实施。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建立风险管理信息共享平台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实现风险信息实时共享，提高风险管理效率。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定期召开风险管理会议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各部门共同讨论风险状况，分享风险管理经验，协同应对风险挑战。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跨部门协同合作机制建立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定期评估风险管理效果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对风险防范策略的实施效果进行定期评估，及时发现问题并采取改进措施。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根据风险评估结果调整策略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针对新出现的风险或原有风险的变化情况，及时调整风险防范策略。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引入先进的风险管理技术和方法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不断学习借鉴国内外先进的风险管理技术和方法，提高企业风险管理水平。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持续改进和动态调整策略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危机预警机制建设及运行效果评价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包括财务指标、市场指标、运营指标等，以全面评估企业风险。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构建综合性指标体系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根据各指标对企业风险的影响程度，合理分配权重，确保评估结果的科学性。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确定指标权重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针对各指标设定合理的预警阈值，以便及时发现潜在风险。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设定预警阈值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危机预警指标体系设计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建立实时监测机制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利用信息技术手段，对企业各项指标进行实时监测，确保数据及时、准确。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完善报告制度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定期生成风险监测报告，及时向企业管理层汇报，确保信息畅通。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强化跨部门协作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加强企业内部各部门之间的沟通与协作，共同应对潜在风险。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实时监测和报告制度完善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https://d.book118.com/036240014114010052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2024-09-18T21:17:34.735</cp:lastPrinted>
  <dcterms:created xsi:type="dcterms:W3CDTF">2024-09-18T13:17:34Z</dcterms:created>
  <dcterms:modified xsi:type="dcterms:W3CDTF">2024-09-18T13:17:37Z</dcterms:modified>
</cp:coreProperties>
</file>