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5"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044AD30-48ED-426F-A694-5D4C8C1973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9C7492-4F28-4754-AFCE-53C4E50C77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D44D65C-4A72-4233-B796-AA6E50A9A9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4835284-936C-49EE-BEEC-40E097AAAA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A7E6B01-D0E1-4D5C-8E78-30D17E10F33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193B152-29A9-4FBF-AE7F-7B4D2034693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E9743C9-D241-45E8-9B47-0A83E6297CA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F06966-79A2-4214-8556-AD7D725F43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8477F7-C319-48E9-A222-B089A2F500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A89E3E-6954-414E-B3FE-FCE03B825E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A10A57-5254-4837-8435-C97E7C49AA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6241151113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第五单元统计指数分析课件</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统计指数分析概述</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常见统计指数介绍</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统计指数的编制方法</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统计指数分析的应用</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统计指数分析的局限性</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未来统计指数分析的发展趋势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统计指数分析概述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1307" r="21307"/>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统计指数是一种用于描述和比较不同时间或空间范围内某一指标变化情况的相对数。它通过将不同时间或不同空间的某一指标进行对比，来反映该指标的变化趋势和变化程度。</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统计指数可以用来衡量经济增长、物价变动、市场需求等各个方面，是经济分析和决策的重要工具。</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统计指数的定义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反映经济现象的变动趋势</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通过比较不同时间点的统计指数，可以了解某一经济现象的变化趋势，从而为预测未来经济发展提供依据。</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综合反映经济发展状况</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统计指数可以综合反映一个国家或地区的经济发展状况，帮助人们了解该地区的经济实力和发展水平。</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对比不同地区或不同时间的经济状况</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通过比较不同地区或不同时间的统计指数，可以了解不同地区或不同时间的经济发展状况，从而为制定相应的经济政策提供依据。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统计指数的作用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根据所反映的指标性质不同，统计指数可分为数量指数和质量指数。数量指数反映的是数量的变化，如商品销售量指数；质量指数反映的是质量的变化，如价格指数。</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数量指数和质量指数</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根据所比较的范围不同，统计指数可分为总体指数和个体指数。总体指数是对总体变动情况的度量，如全国工业增加值指数；个体指数是对个体变动情况的度量，如某企业产值指数。</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总体指数和个体指数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统计指数的分类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常见统计指数介绍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反映一篮子商品和服务价格水平变动的统计指标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消费者价格指数（CPI）是用于衡量一篮子固定商品和服务价格水平变动的统计指标。它反映的是居民日常消费品的购买价格变化情况，可以用来分析物价变动对居民生活的影响。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9938" r="2993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消费者价格指数（CPI）</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具有代表性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CPI的编制需要选取具有代表性的商品和服务项目，通常包括食品、衣着、居住、交通通讯、教育文化娱乐、医疗保健以及其他商品和服务等类别。这些项目是根据居民消费支出的频率和重要程度进行选择的，以确保能够全面反映居民的消费情况。</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消费者价格指数（CPI）</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总结词：编制方法</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详细描述：CPI的编制方法包括权数确定、价格采集和指数计算等步骤。权数是指各类商品和服务在居民消费中的比重，价格采集是指收集各类商品和服务的价格数据，指数计算则是根据权数和价格数据进行加权平均，得出各类商品和服务的价格指数以及综合价格指数。</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消费者价格指数（CPI）</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总结词：应用</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详细描述：CPI是宏观经济分析的重要指标之一，可以用于分析通货膨胀、货币购买力、利率变动等经济问题。同时，政府和企业也可以根据CPI的变化来调整生产和经营策略，以适应市场需求和经济发展。</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消费者价格指数（CPI）</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生产者价格指数（PPI）</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反映生产资料销售价格的变动情况</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生产者价格指数（PPI）是用于衡量生产过程中所采购的一篮子商品和服务价格水平变动的统计指标。它反映的是生产资料销售价格的变动情况，可以用来分析生产成本和物价变动对企业生产经营的影响。</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3792" r="13792"/>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总结词：编制方法</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详细描述：PPI的编制方法与CPI类似，也需要确定权数、采集价格和计算指数等步骤。不过，PPI所涉及的商品和服务项目更多地集中在生产资料领域，例如原材料、燃料、动力等。</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生产者价格指数（PPI）</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总结词：应用</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详细描述：PPI也是宏观经济分析的重要指标之一，可以用于分析通货膨胀、企业盈利状况、投资回报率等经济问题。同时，企业可以根据PPI的变化来调整采购策略和生产经营计划，以降低生产成本和提高经济效益。</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19275" r="19275"/>
          <a:stretch>
            <a:fillRect/>
          </a:stretch>
        </p:blipFill>
        <p:spPr>
          <a:xfrm>
            <a:off x="7803289" y="1299241"/>
            <a:ext cx="3679824"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生产者价格指数（PPI）</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衡量一国经济总体物价水平的指标</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GDP平减指数是用于衡量一国经济总体物价水平的指标，它是名义GDP与实际GDP之比。该指数反映了整个国家经济中所有商品和服务的价格变动情况，可以用来分析经济增长和物价变动的趋势。</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GDP平减指数</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52349" y="2452189"/>
            <a:ext cx="3087301" cy="3087301"/>
          </a:xfrm>
          <a:prstGeom prst="ellipse">
            <a:avLst/>
          </a:prstGeom>
          <a:solidFill>
            <a:schemeClr val="lt1">
              <a:alpha val="48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969025"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sp>
        <p:nvSpPr>
          <p:cNvPr id="7" name="TextBox 7"/>
          <p:cNvSpPr txBox="1"/>
          <p:nvPr/>
        </p:nvSpPr>
        <p:spPr>
          <a:xfrm>
            <a:off x="1094226" y="2244504"/>
            <a:ext cx="326707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总结词：编制方法</a:t>
            </a:r>
          </a:p>
        </p:txBody>
      </p:sp>
      <p:sp>
        <p:nvSpPr>
          <p:cNvPr id="8" name="TextBox 8"/>
          <p:cNvSpPr txBox="1"/>
          <p:nvPr/>
        </p:nvSpPr>
        <p:spPr>
          <a:xfrm>
            <a:off x="7808528" y="2244504"/>
            <a:ext cx="328612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alpha val="100000"/>
                  </a:schemeClr>
                </a:solidFill>
                <a:latin typeface="Microsoft Yahei"/>
                <a:ea typeface="Microsoft Yahei"/>
                <a:cs typeface="Microsoft Yahei"/>
              </a:rPr>
              <a:t>详细描述：GDP平减指数的编制方法是先计算各个行业的平减指数，然后根据各行业对GDP的贡献程度进行加权平均得到。具体而言，各行业的平减指数是根据该行业中各个商品和服务的价格变动情况计算得出的，再根据各行业增加值的比重进行加权平均。</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GDP平减指数</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75049" y="2026920"/>
            <a:ext cx="3466777"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总结词：应用</a:t>
            </a:r>
          </a:p>
        </p:txBody>
      </p:sp>
      <p:sp>
        <p:nvSpPr>
          <p:cNvPr id="5" name="TextBox 5"/>
          <p:cNvSpPr txBox="1"/>
          <p:nvPr/>
        </p:nvSpPr>
        <p:spPr>
          <a:xfrm>
            <a:off x="8072018" y="2026920"/>
            <a:ext cx="3466777"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350">
                <a:solidFill>
                  <a:schemeClr val="dk1">
                    <a:alpha val="100000"/>
                  </a:schemeClr>
                </a:solidFill>
                <a:latin typeface="Microsoft Yahei"/>
                <a:ea typeface="Microsoft Yahei"/>
                <a:cs typeface="Microsoft Yahei"/>
              </a:rPr>
              <a:t>详细描述：GDP平减指数是宏观经济分析的重要指标之一，可以用于分析通货膨胀、经济增长、货币购买力等经济问题。同时，政府和企业也可以根据GDP平减指数的变化来调整生产和经营策略，以适应市场需求和经济环境的变化。</a:t>
            </a:r>
          </a:p>
        </p:txBody>
      </p:sp>
      <p:sp>
        <p:nvSpPr>
          <p:cNvPr id="6" name="Freeform 6"/>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GDP平减指数</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反映股票市场整体走势的指标</a:t>
            </a:r>
          </a:p>
        </p:txBody>
      </p:sp>
      <p:cxnSp>
        <p:nvCxnSpPr>
          <p:cNvPr id="6" name="Connector 6"/>
          <p:cNvCxnSpPr/>
          <p:nvPr/>
        </p:nvCxnSpPr>
        <p:spPr>
          <a:xfrm>
            <a:off x="6516784" y="2318568"/>
            <a:ext cx="3468643" cy="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股票价格指数是用于衡量股票市场整体走势的指标，它是根据股票市场上一些具有代表性的股票价格加权平均得到的。该指数反映了股票市场的整体趋势和波动情况，可以用来分析投资者的市场预期和风险偏好。</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详细描述</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股票价格指数</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41106" y="1736764"/>
            <a:ext cx="0" cy="4116499"/>
          </a:xfrm>
          <a:prstGeom prst="line">
            <a:avLst/>
          </a:prstGeom>
          <a:ln w="9525">
            <a:solidFill>
              <a:schemeClr val="accent2">
                <a:lumMod val="20000"/>
                <a:lumOff val="80000"/>
              </a:schemeClr>
            </a:solidFill>
            <a:prstDash val="solid"/>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89511" y="223711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总结词：编制方法</a:t>
            </a:r>
          </a:p>
        </p:txBody>
      </p:sp>
      <p:sp>
        <p:nvSpPr>
          <p:cNvPr id="5" name="TextBox 5"/>
          <p:cNvSpPr txBox="1"/>
          <p:nvPr/>
        </p:nvSpPr>
        <p:spPr>
          <a:xfrm>
            <a:off x="6572628" y="223711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详细描述：股票价格指数的编制方法是选择一些具有代表性的股票作为样本股，根据这些股票的价格变动情况进行加权平均计算得出。样本股的选择通常会考虑市值、交易量等因素，以尽可能地反映整个股票市场的走势。</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股票价格指数</a:t>
              </a:r>
            </a:p>
          </p:txBody>
        </p:sp>
      </p:gr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https://d.book118.com/036241151113010100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20</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20</vt:i4>
      </vt:variant>
    </vt:vector>
  </HeadingPairs>
  <TitlesOfParts>
    <vt:vector baseType="lpstr" size="25">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2024-09-24T12:44:52.225</cp:lastPrinted>
  <dcterms:created xsi:type="dcterms:W3CDTF">2024-09-24T04:44:52Z</dcterms:created>
  <dcterms:modified xsi:type="dcterms:W3CDTF">2024-09-24T04:44:54Z</dcterms:modified>
</cp:coreProperties>
</file>