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61812-1F1E-4C1F-9C25-48F4384E2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B4E54-F2B4-4B3F-95AE-49FCC433D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7D66B-18C2-4F5E-B8A9-8BC8BA212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F43C2-41CA-4447-99A2-F69B95C88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7B2ADD-31A7-4A45-A6ED-C03C81001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04E667-54C7-452B-96B6-4F3A8CE7C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6EDE1C-EE95-4DE5-A3C0-AFD7442B1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35A2D-3B23-4251-8A0D-4695C42D2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879FD-8D48-45C4-ACF2-88D17DCA4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882BD-0FAC-4FA7-B7FE-F37278F22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01EB8-4EFA-4D36-97CF-B6B32F105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42003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历史背景与文化内涵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历史背景与文化内涵关系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当代价值意义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3" b="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320" b="183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探究历史文化的深远影响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通过深入了解历史背景与文化内涵，可以更好地理解一个民族、一个国家乃至一个时代的思想、价值观和行为方式。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传承与弘扬优秀文化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历史和文化是一个国家、一个民族的灵魂。通过研究历史背景与文化内涵，可以传承和弘扬优秀文化，增强民族认同感和文化自信。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为现实提供借鉴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历史和文化中蕴含着丰富的智慧和经验，可以为现实生活中的问题提供借鉴和启示。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历史文化的基本概念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历史背景与文化内涵的关系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历史文化的现实意义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包括历史、文化、历史背景与文化内涵等相关概念的界定和阐述。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分析历史背景与文化内涵之间的相互关系，探讨二者在民族、国家和社会发展中的重要作用。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选取具有代表性的历史阶段、文化现象或文化遗产进行深入分析，揭示其背后的历史背景和文化内涵。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探讨历史文化在当代社会中的价值，分析其在民族认同、文化自信、国际交流等方面的重要作用。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古代文明间的交流与互动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通过贸易、战争、文化传播等方式，不同文明间的相互影响与融合。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早期人类社会的形成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从原始社会到农耕文明的过渡，包括狩猎采集、定居农业的出现。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古代文明的标志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城市、文字、宗教、艺术等方面的成就，如古埃及、古希腊、古印度等文明。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古代文明起源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封建制度的形成与发展，教会与世俗王权的斗争与合作。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中世纪的政治与社会结构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商业的复兴、城市的兴起、手工业与农业的变革等。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经济与科技的发展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基督教、伊斯兰教、佛教等宗教的传播与影响，以及文艺复兴等文化运动的兴起。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文化与宗教的演变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中世纪发展历程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工业革命与现代化进程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工业革命的兴起与扩展，以及现代化进程中的社会、经济、文化等方面的变革。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全球化与多元文化的交融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国际贸易、文化交流、人口迁移等使得世界日益成为一个多元化的整体。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政治革命与民族国家的形成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如法国大革命、美国独立战争等，以及民族意识的觉醒和民族国家的建立。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4099" r="2409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近代变革与影响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917" r="1991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11" r="561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语言文字传承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作为中华文化的基石，汉字是世界上最古老的文字之一，承载着丰富的历史和文化信息。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书法艺术是汉字书写的一种独特形式，被誉为“无言的诗，无形的舞，无图的画，无声的乐”。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中国各地的方言是地域文化的重要组成部分，反映了不同地区的历史、民俗和社会变迁。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以孔子为代表的儒家思想对中国文化产生了深远影响，强调仁爱、礼制和道德伦理。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佛教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27" r="1762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333" b="1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自印度传入中国后，佛教与本土文化相融合，形成了独特的中国佛教文化，如禅宗、净土宗等。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道教是中国本土宗教，追求自然与人的和谐统一，对中国哲学、文学、艺术等领域产生了广泛影响。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宗教信仰与习俗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中国古代文学作品丰富多样，包括诗、词、曲、赋等，代表了不同时期的审美追求和文化内涵。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中国画以水墨画为代表，注重意境的表达和笔墨的运用，体现了中国人独特的审美观念。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中国传统音乐具有独特的韵律和音色，如古琴、二胡等乐器演奏的音乐作品，充满了深厚的文化内涵。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艺术创作与表现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https://d.book118.com/036242003155010050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2024-09-16T03:06:41.442</cp:lastPrinted>
  <dcterms:created xsi:type="dcterms:W3CDTF">2024-09-15T19:06:41Z</dcterms:created>
  <dcterms:modified xsi:type="dcterms:W3CDTF">2024-09-15T19:06:43Z</dcterms:modified>
</cp:coreProperties>
</file>