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1D509-1F68-49C5-8567-10449749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85A33-9E22-4A02-B6BC-A9A89742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C885A-B6A9-4983-8C35-F861CD742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FA8C-3541-4DCC-9C57-B114FD37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04C9A-CE76-4B25-B3F2-587AEBD1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A581E-0307-4F3C-93BE-AB2EAD98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C63F2-DBD4-4A75-A90B-A92C9D06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12E12-B21B-4E1E-AE17-5607BDA5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05657-0F77-4DAC-9263-857DDDC9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B4F79-C93A-4F7D-BF82-2EA1B9AD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9566C-B68E-4A49-AB62-3E1CE3B9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4204505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士护理核心制度PPT\n## 1.护士护理核心制度的概念及重要性\n### 1.1护士护理核心制度的定义与背景\n### 1.2护士护理核心制度的重要性及作用\n### 1.3护士护理核心制度在临床实践中的应用\n## 2.护士护理核心制度的具体内容\n### 2.1分级护理制度与查对制度\n### 2.2护理交接班制度与护理差错报告制度\n### 2.3护理质量监控制度与护士培训制度\n## 3.护士护理核心制度的执行与监督\n### 3.1护士护理核心制度的执行策略与方法\n### 3.2护士护理核心制度的监督与考核\n### 3.3护士护理核心制度执行中的问题及改进措施\n## 4.护士护理核心制度与患者安全\n### 4.1护士护理核心制度在保障患者安全中的作用\n### 4.2护士护理核心制度执行不严格的潜在风险\n### 4.3提高护士护理核心制度执行效果，保障患者安全\n## 5.护士护理核心制度的创新与展望\n### 5.1护士护理核心制度的创新思路与实践\n### 5.2护士护理核心制度的发展趋势与挑战\n### 5.3如何持续优化护士护理核心制度，提高护理服务质量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护士护理核心制度PPT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护士护理核心制度的概念及重要性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护士护理核心制度是指在护理工作中具有基础性、关键性的制度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护士护理核心制度的背景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随着医疗卫生事业的发展，护理工作日益复杂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患者对护理质量的要求不断提高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为了保障患者安全和提高护理质量，护士护理核心制度应运而生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护士护理核心制度的定义与背景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护士护理核心制度的重要性及作用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护士护理核心制度的重要性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规范护理行为，保障患者权益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护士护理核心制度的作用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指导护理人员的工作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约束护理人员的行为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保障护理工作的顺利进行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护士护理核心制度在临床实践中的具体应用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分级护理制度：根据患者的病情和护理需求，实施相应的护理措施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查对制度：确保患者信息的准确性，防止医疗差错的发生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交接班制度：确保护理工作的连续性，保障患者安全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护士护理核心制度在临床实践中的效果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保障患者权益，提高患者满意度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护士护理核心制度在临床实践中的应用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护士护理核心制度的具体内容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根据患者的病情和护理需求，实施相应的护理措施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有助于合理分配护理资源，提高护理质量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保障患者安全，提高患者满意度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查对制度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确保患者信息的准确性，防止医疗差错的发生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有助于提高护理人员的责任心，保障患者安全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分级护理制度与查对制度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护理交接班制度与护理差错报告制度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护理交接班制度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确保护理工作的连续性，保障患者安全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有助于提高护理人员的责任心，提高护理质量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护理差错报告制度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及时报告护理差错，防止医疗事故的发生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有助于提高护理人员的安全意识，保障患者安全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护理质量监控制度与护士培训制度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护理质量监控制度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对护理工作进行全面监控，提高护理质量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有助于保障患者权益，提高患者满意度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护士培训制度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提高护理人员的业务水平，保障患者安全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有助于提高护理质量，降低医疗风险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促进护理学科的发展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护士护理核心制度的执行与监督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护士护理核心制度的执行策略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加强护理人员的培训，提高护理人员的责任心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完善护理管理制度，确保护理核心制度的落实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加强护理质量监控，提高护理质量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护士护理核心制度的执行方法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制定详细的执行计划，确保护理核心制度的落实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加强护理人员的培训，提高护理人员的业务水平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定期检查护理核心制度的执行情况，确保护理核心制度的落实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护士护理核心制度的执行策略与方法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https://d.book118.com/036242045053010051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护士护理核心制度PPT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2024-09-17T00:43:16.118</cp:lastPrinted>
  <dcterms:created xsi:type="dcterms:W3CDTF">2024-09-16T16:43:16Z</dcterms:created>
  <dcterms:modified xsi:type="dcterms:W3CDTF">2024-09-16T16:43:18Z</dcterms:modified>
</cp:coreProperties>
</file>