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AB687-9617-49B8-AE7E-31D1FC56A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21DFD-F9C6-4458-94B7-D781A51BA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A2B11-503D-4284-9E21-5CFC521F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8BEED-2D26-417F-BF11-17E542B66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DF381D-7B62-487D-ADAB-874178E44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5EFD65-B137-44DE-9177-62B30A6AA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DC34F6-9684-4CEE-82AB-596A98059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5BE4E-1BB6-4D3F-8594-2C6690CD6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8B390-D41D-4BF4-955D-78497A38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D1D56-51FA-420A-80C1-8260EA173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CE304-1429-4C51-A1E6-EC652A89A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00001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aspen中文教程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ASPEN软件概述</a:t>
            </a:r>
          </a:p>
          <a:p>
            <a:r>
              <a:t>ASPEN软件基本操作</a:t>
            </a:r>
          </a:p>
          <a:p>
            <a:r>
              <a:t>流程模拟与优化</a:t>
            </a:r>
          </a:p>
          <a:p>
            <a:r>
              <a:t>物性数据库使用指南</a:t>
            </a:r>
          </a:p>
          <a:p>
            <a:r>
              <a:t>案例分析与实战演练</a:t>
            </a:r>
          </a:p>
          <a:p>
            <a: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促进技术交流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通过本教程，推动Aspen在中文用户中的技术交流和应用发展。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提供中文学习资源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为中文用户提供一个全面、系统的Aspen教程，降低学习门槛。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满足行业需求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随着Aspen在相关领域的普及，中文用户的需求日益增长，本教程旨在满足这一需求。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包括Aspen的基本概念、原理和功能等。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基础概念介绍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详细阐述Aspen的核心功能和操作，如模型建立、模拟分析等。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核心功能讲解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探讨Aspen的高级功能和技巧，如自定义模型、二次开发等。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高级功能探讨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结合具体案例，分析Aspen在实际问题中的应用，并提供实践指导。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案例分析与实践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教程范围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ASPEN软件概述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ASPEN软件简介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ASPEN软件是一款广泛应用于化工、石化、制药等行业的流程模拟软件。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ASPEN软件提供了全面的物性数据库和强大的计算功能，可用于工艺流程设计、优化和模拟。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ASPEN软件支持多种操作系统，用户界面友好，易于学习和使用。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化工工艺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石油化工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制药工程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环保工程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ASPEN软件应用领域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用于化学反应、分离、精制等过程的模拟和优化。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用于药物合成、分离纯化、制剂等过程的模拟和设计。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用于石油炼制、天然气处理、石油化工等过程的模拟和分析。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用于废气处理、废水处理、固废处理等过程的模拟和优化。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全面的物性数据库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ASPEN软件提供了丰富的物性数据库，包括各种化合物和混合物的基础物性数据。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灵活的建模方式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ASPEN软件支持多种建模方式，如流程图建模、方程建模等，可根据用户需求进行定制。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友好的用户界面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ASPEN软件用户界面友好，操作简单方便，易于学习和使用。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强大的计算功能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ASPEN软件支持多种计算功能，如物料平衡、能量平衡、相平衡等，可用于复杂工艺流程的模拟和分析。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ASPEN软件特点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ASPEN软件基本操作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安装步骤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下载ASPEN软件安装包，解压后运行安装程序，按照提示完成安装过程。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启动方法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双击桌面上的ASPEN软件图标，或者在开始菜单中找到ASPEN软件并单击启动。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软件安装与启动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包括菜单栏、工具栏、项目浏览器、属性窗口等部分，提供全面的功能和操作选项。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主界面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ASPEN软件包含多个功能模块，如流程模拟、物性计算、设备设计、优化分析等，每个模块都有相应的工具栏和菜单命令。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功能模块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支持导入、导出和编辑各种数据，如物料数据、设备参数、操作条件等，方便用户进行数据处理和分析。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界面介绍与功能概览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新建项目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在ASPEN软件中新建一个项目，选择适当的模板和单位制，输入项目名称和描述信息。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使用ASPEN软件的流程模拟功能，建立工艺流程图并添加各种设备和管道，设置物料流、能量流等操作条件，进行模拟计算和分析。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利用ASPEN软件的物性计算功能，查询和计算各种物质的物理和化学性质，如密度、粘度、热容等，为工艺流程设计和优化提供依据。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在ASPEN软件中进行设备设计，选择适当的设备类型和结构参数，进行设备性能计算和校核，生成设备图纸和报告。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使用ASPEN软件的优化分析功能，对工艺流程进行参数优化和灵敏度分析，提高生产效率和经济效益。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流程模拟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设备设计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物性计算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基本操作演示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流程模拟与优化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https://d.book118.com/037000001012006036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2024-09-10T19:55:40.985</cp:lastPrinted>
  <dcterms:created xsi:type="dcterms:W3CDTF">2024-09-10T11:55:41Z</dcterms:created>
  <dcterms:modified xsi:type="dcterms:W3CDTF">2024-09-10T11:55:43Z</dcterms:modified>
</cp:coreProperties>
</file>