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2D398B-443D-4BF8-B086-A78C07F62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EB9F97-DDAA-4F1E-B84D-D0FC1CAAF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2A1DF6-E178-4C1F-BC6E-01C51313D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A231F3-F7B7-4F36-A0D2-C24AC392B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88228D-A0A8-4C64-8FFD-ACE5AC30F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C4B038-C5B7-47AA-BB56-29C8591DA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694A5A-8391-429E-A396-B7CB3A23F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1B4E11-F985-4C42-B42D-2F15EB44F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F274CF-B698-4070-8204-05C5FC2C1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219456-70BC-433C-988C-9F2FCBA00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7674C9-27DD-4AB1-BC46-D23BE13BB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9.jpeg" /><Relationship Id="rId4" Type="http://schemas.openxmlformats.org/officeDocument/2006/relationships/image" Target="../media/image5.jpeg" /><Relationship Id="rId5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00016503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安全生产管理制度培训课程学习工具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课程介绍与目标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安全生产法律法规解读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安全生产责任制与管理体系建设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危险源辨识与风险评估方法论述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事故应急处理与救援体系建设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安全检查、评价与持续改进策略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课程介绍与目标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企业安全生产现状与挑战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分析当前企业安全生产面临的形势和任务，以及企业在安全生产实践中遇到的挑战和问题。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安全生产管理制度的重要性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阐述建立和实施安全生产管理制度对企业保障员工生命安全、财产安全以及持续发展的重要意义。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安全生产法规与政策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介绍国家安全生产法规体系，包括《安全生产法》、《职业病防治法》等相关法律法规，以及政府对安全生产的政策导向。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培训课程目标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通过本课程的学习，使学员掌握安全生产管理的基本理论和知识，熟悉安全生产法规和政策，了解企业安全生产现状和挑战，提高学员的安全意识和安全技能。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培训课程意义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课程有助于企业加强安全生产管理，防范和减少生产安全事故的发生，保障员工生命安全和财产安全，促进企业的可持续发展。同时，通过培训提高员工的安全素质和安全意识，增强员工的安全责任感和使命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培训课程目标与意义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本课程采用多种学习工具，包括PPT课件、案例分析、在线测试等，以帮助学员更好地理解和掌握课程内容。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学习工具介绍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结合课程内容，提供详细的知识点讲解和案例分析，方便学员进行自主学习和复习。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PPT课件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通过真实的生产安全事故案例，引导学员进行深入分析和讨论，加深对安全生产管理理论和实践的理解。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提供课程在线测试功能，帮助学员检验学习成果和巩固所学知识。同时，根据测试结果提供个性化的学习建议和指导。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在线测试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学习工具介绍及使用说明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安全生产法律法规解读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《生产安全事故报告和调查处理条例》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规范了生产安全事故的报告、调查和处理程序。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《中华人民共和国安全生产法》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全面规定了安全生产的法律制度，明确了各级政府、生产经营单位的安全生产职责。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《中华人民共和国职业病防治法》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规定了职业病防治的基本制度，保障劳动者职业健康权益。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国家层面法律法规概述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各地政府根据本地实际情况，制定了一系列安全生产法规，如《XX省安全生产条例》等。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地方政府还制定了大量安全生产相关的规章，如《XX市安全生产管理办法》等。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地方层面法律法规解读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地方政府规章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地方政府安全生产法规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企业内部安全生产规章制度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安全生产责任制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企业应建立安全生产责任制，明确各级管理人员和操作人员的安全职责。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企业应制定各岗位的安全操作规程，规范员工的操作行为。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安全检查制度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企业应建立定期和不定期的安全检查制度，及时发现和消除安全隐患。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应急救援预案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企业应制定应急救援预案，明确应急处置措施和人员职责，确保在紧急情况下能够迅速、有效地进行处置。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安全生产责任制与管理体系建设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安全生产责任制定义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强化安全意识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促进安全管理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保障员工权益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安全生产责任制概念及作用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明确各级领导、职能部门和岗位员工在安全生产中应承担责任与义务的制度。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责任制使安全管理更加规范、有序。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明确责任，增强各级人员对安全生产的重视程度。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确保员工在安全生产中的合法权益得到保障。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从全局角度构建管理体系，确保各环节紧密衔接。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系统性原则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遵循科学规律，采用先进的管理理论和方法。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管理体系建设原则和方法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可操作性原则：管理体系应切合实际，便于操作和执行。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1978" b="21978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管理体系建设原则和方法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管理体系建设原则和方法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制定完善的管理制度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建立健全各项安全管理制度，确保有章可循。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加强宣传教育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通过培训、宣传等方式提高员工安全意识。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强化监督检查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定期对安全管理工作进行监督检查，发现问题及时整改。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某机械制造企业通过引进先进的安全管理理念和方法，构建科学的管理体系，有效提高了安全管理水平，减少了生产过程中的安全隐患。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某大型化工企业通过建立完善的安全生产责任制，明确各级人员职责，加强安全培训和应急演练，成功降低了事故发生率。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某电力企业注重安全文化建设，通过举办安全知识竞赛、安全月等活动，增强员工安全意识，提升企业整体安全水平。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案例分析：成功企业经验分享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危险源辨识与风险评估方法论述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危险源辨识原理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基于事故致因理论，通过对生产过程中人、物、环境等要素进行综合分析，识别潜在的危险源。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运用系统安全分析方法，将复杂的生产过程划分为相对独立的子系统，逐一辨识各子系统中的危险源。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24" b="28924"/>
          <a:stretch>
            <a:fillRect/>
          </a:stretch>
        </p:blipFill>
        <p:spPr>
          <a:xfrm>
            <a:off x="544772" y="4664093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危险源辨识原理及技巧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https://d.book118.com/037000165034006041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4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2024-09-13T22:06:57.382</cp:lastPrinted>
  <dcterms:created xsi:type="dcterms:W3CDTF">2024-09-13T14:06:57Z</dcterms:created>
  <dcterms:modified xsi:type="dcterms:W3CDTF">2024-09-13T14:06:59Z</dcterms:modified>
</cp:coreProperties>
</file>