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A1BD-F4DD-41F9-96B6-C0235C19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F3149-3B08-467E-A1F4-7A7D5A32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E164C-B551-4AA3-BB6D-BE0181E51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5579B-C166-4E37-BB4E-492FE0CB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706BD-90BB-48BA-9630-F41BBBDF7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F2D97-03DE-4730-80C9-ECF27C82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D336F-EDBD-4029-AE89-17081FE1A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A05F8-31B2-4200-88AC-6CA73A6F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129CD-FB23-40B4-8370-267429C7A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85818-7628-4CD9-A380-BA2EB8977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02754-FF3C-4A4F-BDE5-5F410BB8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204416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对保险公司过去一年的工作进行全面梳理和总结，展示公司在各个方面的成绩和进步。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46" r="220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通过总结工作中的经验教训，为公司的未来发展提供有益的参考和借鉴。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通过总结过去的工作，为公司制定更加科学合理的发展规划和目标提供依据。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公司业务范围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公司运营情况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公司风险控制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公司合规管理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涵盖保险产品的设计、推广、销售、核保、理赔等各个环节。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包括公司的组织架构、人力资源、财务管理、信息技术等方面的运营情况。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涉及公司面临的主要风险及应对措施，包括市场风险、信用风险、操作风险等。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包括公司的合规制度建设、合规文化培育、合规检查与整改等方面的情况。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在过去一年中，我们公司的业务规模持续扩大，保费收入稳步增长，市场份额也有所提升。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我们不断推陈出新，针对不同客户群体设计了多样化的保险产品，满足了不同客户的需求。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通过线上和线下多渠道的销售策略，我们成功吸引了更多的潜在客户，并提高了转化率。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业务发展情况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我们持续优化客户服务流程，提高服务效率，减少客户等待时间，提升了客户满意度。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针对客户投诉，我们建立了快速响应机制，及时跟进处理，有效解决了客户问题，维护了公司声誉。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通过定期的客户回访、节日祝福等方式，我们增强了与客户的联系，提高了客户忠诚度。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我们建立了完善的风险识别与评估机制，定期对潜在风险进行排查和分析，确保公司业务稳健发展。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针对识别出的风险点，我们及时采取应对措施，如调整投资策略、加强内部控制等，有效降低了风险损失。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通过培训、宣传等方式，我们提高了全员风险意识，形成了良好的风险文化氛围。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针对不同客户需求，推出个性化、差异化的保险产品，提升市场竞争力。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通过线上、线下多渠道拓展销售网络，提高品牌曝光度和市场份额。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积极寻求与其他金融机构、企业等合作，共同开发新的保险产品和服务。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加强客户关系管理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定期与客户沟通，了解客户需求变化，提供个性化服务方案。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提升客户服务团队素质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加强客户服务团队培训，提高服务意识和专业技能水平。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完善客户服务体系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建立标准化、专业化的客户服务流程，提高客户满意度和忠诚度。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运用大数据、人工智能等技术手段，对风险数据进行深度挖掘和分析，为风险管理提供有力支持。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建立健全风险识别、评估、监控和报告机制，确保公司业务风险可控。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定期开展风险意识培训，提高全员风险防范意识和应对能力。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风险管理加强方案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https://d.book118.com/037002044160006046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2024-09-22T04:57:48.220</cp:lastPrinted>
  <dcterms:created xsi:type="dcterms:W3CDTF">2024-09-21T20:57:48Z</dcterms:created>
  <dcterms:modified xsi:type="dcterms:W3CDTF">2024-09-21T20:57:50Z</dcterms:modified>
</cp:coreProperties>
</file>