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7BACD2-9A84-4596-97B6-DC45D6850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0C60F1-8911-42BC-8335-B6EED0AD6B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62ACDC-9154-4E18-A432-6553FF3DA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10BFBE-9C3C-4DA5-ADB7-C2C8E882D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0AD635-EF9C-43DC-B23F-854ADE627E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01A2A9-064A-40FB-A051-AE6979B6B2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6CE93E-A29A-4B84-9B7B-C274112AD8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28EB59-B68F-47B8-9BD0-34322DBD5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C4CD93-BFD9-4AFB-915A-9D36A3233D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C03820-F3F1-4F52-9BC1-6B20DA3B9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6C20A8-6A78-4C23-AD5C-5CC8CA690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700216413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《咨询师职业道德》ppt课件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咨询师职业道德概述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咨询师职业道德的核心原则</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咨询师职业道德规范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咨询师职业道德的实践与挑战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咨询师职业道德的未来发展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咨询师职业道德概述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7848" b="17848"/>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咨询师职业道德具有规范性、约束性、责任性和专业性等特点，要求咨询师在职业活动中始终保持高度的道德素养和职业操守。</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咨询师职业道德是指咨询师在职业活动中应遵循的道德规范和行为准则，旨在保障客户权益、维护职业形象和提升服务质量。</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保障客户权益</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咨询师职业道德要求咨询师在职业活动中始终以客户为中心，维护客户合法权益，确保客户获得专业、客观、准确的咨询服务。</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维护职业形象</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咨询师职业道德有助于树立咨询师良好的职业形象，提高咨询行业的公信力和社会认可度。</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提升服务质量</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遵循咨询师职业道德有助于提高咨询师的服务质量，增强客户满意度，从而赢得更多客户的信任和支持。</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咨询师职业道德的重要性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咨询师职业道德的发展历程可以追溯到20世纪初，随着咨询行业的兴起和发展，咨询师职业道德逐渐受到重视和规范。</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随着社会经济的发展和咨询行业的不断壮大，咨询师职业道德也在不断发展和完善，以适应时代发展的需要。未来，咨询师职业道德将继续强调专业性、责任性和诚信度等方面的要求，为行业发展注入更多正能量。</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历史回顾</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发展趋势</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咨询师职业道德的历史与发展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咨询师职业道德的核心原则</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诚实守信是咨询师职业道德的基本要求，也是建立客户信任和良好咨询关系的基础。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咨询师在执业过程中应保持真实、客观的态度，提供准确、可靠的信息和建议，不隐瞒或误导客户。同时，咨询师应遵守承诺，履行职责，确保客户权益得到保障。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咨询师在执业过程中应保持公正，不偏袒任何一方，维护客户的利益和咨询的客观性。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咨询师应尊重客户的权利和利益，不利用职权谋取私利，不受他人影响或干预，始终以客户的利益为重。同时，咨询师应保持中立，不偏袒任何一方，确保咨询的客观性和公正性。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咨询师应具备专业知识和技能，不断提升自己的专业素养，为客户提供高质量的咨询服务。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咨询师应具备相关的专业知识和技能，能够准确判断客户的问题并提供有效的解决方案。同时，咨询师应保持学习的态度，不断更新知识和技能，提高自己的专业素养，为客户提供更好的咨询服务。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专业性原则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咨询师应对自己的工作负责，确保咨询质量和客户权益得到保障。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咨询师应尽职尽责地完成工作任务，确保咨询质量和客户权益得到保障。同时，咨询师应及时处理客户的问题和反馈，积极应对和解决可能出现的问题和纠纷。在工作中出现失误或疏漏时，咨询师应勇于承担责任并及时纠正，确保客户权益不受损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咨询师职业道德规范</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https://d.book118.com/037002164133006034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2024-09-08T17:11:28.666</cp:lastPrinted>
  <dcterms:created xsi:type="dcterms:W3CDTF">2024-09-08T09:11:28Z</dcterms:created>
  <dcterms:modified xsi:type="dcterms:W3CDTF">2024-09-08T09:11:30Z</dcterms:modified>
</cp:coreProperties>
</file>