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4BE5F-8336-41C0-9BAF-56CACBAD4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A2982-87EC-4841-9D96-36FA0B693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E3AA3-EDB7-4FA5-9B96-BEB7A816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46ACC-47C4-48EA-BE76-0FE552AB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65531-633D-4EC3-B194-041C08BE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171A0-25D4-40E4-A8EF-B7341166D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C3FFF-C0FB-4C29-AE7E-EDDD6401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93E62-46A1-4882-9C36-9E4799EE8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4054E-734D-47A8-8A72-71085A7D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971F8-4513-4D2D-A935-19BA0D55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64BC1-F27E-4970-BD2B-A136C0A22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303600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电子元器件行业并购重组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并购重组类型及案例分析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并购重组动因及价值创造机制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并购重组过程中的风险识别与防范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并购重组后整合策略与实施路径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政策监管环境及未来展望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供应链紧密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电子元器件行业的供应链紧密，涉及原材料、生产设备、封装测试等多个环节。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电子元器件行业是全球电子产业的基础，市场规模巨大，涉及众多细分领域。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技术密集型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该行业对技术要求高，涉及复杂的研发和设计过程，需要不断的技术创新。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电子元器件行业现状及特点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消费需求驱动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随着消费者对电子产品性能和品质的要求不断提高，电子元器件市场需求持续增长。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新兴应用领域拓展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新能源汽车、物联网、人工智能等新兴应用领域的发展为电子元器件市场带来新的增长点。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各国政府对电子元器件产业的支持力度不断加大，推动行业的技术进步和产业升级。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市场需求与增长动力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电子元器件行业国际竞争激烈，主要参与者包括美国、日本、欧洲和韩国等地的企业。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中国电子元器件企业在国际市场上逐渐崛起，形成了一定的竞争优势。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包括英特尔、高通、AMD、德州仪器等国际知名企业，以及华为、中兴、长鑫存储等国内龙头企业。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产业融合加速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电子元器件行业将与其他产业加速融合，形成更加紧密的产业链合作关系。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智能制造与数字化转型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智能制造和数字化转型将成为电子元器件行业的重要发展方向，提高生产效率和降低成本。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绿色环保成为重要趋势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随着全球对环保意识的提高，电子元器件行业将更加注重绿色生产和环保技术的应用。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技术创新持续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随着科技的不断进步，电子元器件行业将继续迎来技术创新的高峰期。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并购重组类型及案例分析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指同一行业内的企业之间进行的并购行为，目的是扩大市场份额，提高行业地位。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横向并购定义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扩大生产规模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通过并购同行业企业，实现生产规模的快速扩大，降低生产成本，提高盈利能力。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将并购企业的资源进行有效整合，包括技术、品牌、渠道等，提升整体竞争力。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如美国高通公司收购荷兰恩智浦半导体公司，扩大了在芯片市场的份额和影响力。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横向并购：扩大市场份额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19694" y="4655430"/>
            <a:ext cx="381761" cy="447579"/>
            <a:chOff x="9119694" y="4655430"/>
            <a:chExt cx="381761" cy="447579"/>
          </a:xfrm>
        </p:grpSpPr>
        <p:sp>
          <p:nvSpPr>
            <p:cNvPr id="18" name="Freeform 18"/>
            <p:cNvSpPr/>
            <p:nvPr/>
          </p:nvSpPr>
          <p:spPr>
            <a:xfrm>
              <a:off x="9193893" y="4655430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19694" y="4658096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0"/>
            </a:xfrm>
            <a:custGeom>
              <a:rect l="l" t="t" r="r" b="b"/>
              <a:pathLst>
                <a:path w="11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纵向并购定义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指沿着产业链上下游进行的企业并购，目的是完善产业链布局，降低成本和风险。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控制原材料供应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通过并购上游原材料供应商，确保原材料的稳定供应和价格控制。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通过并购下游销售渠道商，拓展产品销售市场，提高品牌知名度和市场占有率。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如苹果公司收购耳机制造商Beats Electronics，进一步完善了音频产品线的布局。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纵向并购：完善产业链布局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混合并购定义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指不同行业之间的企业进行的并购行为，目的是实现多元化经营，降低行业风险。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进入新领域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通过并购其他行业的企业，快速进入新领域，获取新的利润增长点。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分散经营风险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将经营风险分散到不同行业，降低单一行业波动对企业的影响。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如谷歌公司收购摩托罗拉移动业务，实现了从互联网向硬件领域的多元化拓展。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混合并购：实现多元化经营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如思科公司通过一系列并购活动，成功将自身打造成为网络设备的领军企业。其成功的关键在于明确的战略定位、有效的资源整合和强大的整合能力。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如惠普公司收购英国软件公司Autonomy的交易，由于尽职调查不充分、估值过高等原因，导致交易失败并给惠普带来巨大损失。其教训在于并购前需进行充分的市场调研和风险评估，制定合理的交易价格和条件。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案例分析：成功与失败教训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并购重组动因及价值创造机制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规模经济效应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通过并购重组，电子元器件企业可以实现规模经济，降低生产成本，提高生产效率。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技术协同效应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并购重组可以促进技术交流和合作，实现技术互补和协同创新，提升企业整体技术水平。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市场协同效应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通过并购重组，企业可以共享市场资源，扩大市场份额，提高市场竞争力。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追求协同效应，提升整体竞争力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通过并购重组，企业可以获取被并购企业的优质资产，如先进设备、专利技术、品牌等。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获取优质资产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并购重组可以促进企业内部资源的重新配置和优化，提高资源利用效率。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通过并购重组，企业可以减少市场交易成本，如寻找合作伙伴、谈判等成本。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获取优质资源，优化资产配置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通过并购重组，企业可以扩大市场份额，提高市场地位，增强市场影响力。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并购重组可以提升企业的品牌知名度和美誉度，增强品牌影响力。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通过并购重组，企业可以获取被并购企业的客户和渠道资源，拓展销售渠道。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获取新客户和渠道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拓展市场份额，增强品牌影响力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https://d.book118.com/037003036006006025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2024-08-29T09:51:01.957</cp:lastPrinted>
  <dcterms:created xsi:type="dcterms:W3CDTF">2024-08-29T01:51:01Z</dcterms:created>
  <dcterms:modified xsi:type="dcterms:W3CDTF">2024-08-29T01:51:04Z</dcterms:modified>
</cp:coreProperties>
</file>