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A76CBF8-3EC5-4E6E-B85F-F6D54DF6108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6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990F8-3EEE-449C-8B8D-04B22C2C5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FD631-30DC-422B-9186-C91CB2317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D029E4-C295-46A2-8A39-4E335B5EF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57ECB-F400-42B4-9475-97B89C858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8047F5-A111-489D-A0C0-B09F85CCF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1D1677-9D8E-4231-BFEA-9883B5A98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8E48F1-533F-4A2E-A743-3C434BE58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2E4B4-0F8F-484A-ADD8-D5804FC03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D0F05-E293-4490-BD77-F8FD6C876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0264E-CC01-4A8A-8159-B0D63BE22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E13F3-A098-45A4-824B-D9ECF86DD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043DD75-4FAE-48D3-94AC-4F77BF661DB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667C9D1-628C-430D-9A53-FE269077303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7.pn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9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03066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CO</a:t>
            </a: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中毒护理查房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护理查房的流程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预防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co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中毒的措施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co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中毒护理的特殊技术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护理查房的实际操作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第一章 概述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en-US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CO</a:t>
            </a: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中毒的病因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CO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中毒的病因主要包括烟草燃烧、家用燃气、汽车尾气、煤气中毒等。这些因素会导致一氧化碳气体的积聚，增加中毒风险。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CO</a:t>
            </a: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中毒的危害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3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52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5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156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157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58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对人类健康的威胁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影响血液中氧气的输送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引起呼吸困难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导致神经系统损害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头痛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恶心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眩晕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严重时可造成昏迷、死亡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影响大脑功能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危及生命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护理查房中的注意事项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</a:t>
            </a: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中毒护理查房中，护士需要特别关注患者的呼吸情况、神经系统表现以及意识状态。及时记录患者病情变化，配合医生制定治疗方案，提高护理质量。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188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护理查房的流程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意识障碍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评估患者意识状态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采取相应护理措施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低氧血症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密切监测血氧饱和度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及时给予氧疗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血压异常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记录血压数据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根据医嘱调整治疗方案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护理查房常见问题及处理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呼吸困难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观察呼吸频率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辅助患者呼吸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0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30" name="Picture 5" descr="C:/Users/Administrator/Desktop/ppt模板/图片素材/插画/巴扎嘿素材 (28).jpg巴扎嘿素材 (28)"/>
          <p:cNvPicPr/>
          <p:nvPr/>
        </p:nvPicPr>
        <p:blipFill>
          <a:blip r:embed="rId2"/>
          <a:srcRect t="24423" b="24423"/>
          <a:stretch>
            <a:fillRect/>
          </a:stretch>
        </p:blipFill>
        <p:spPr>
          <a:xfrm>
            <a:off x="73800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31" name="Picture 5" descr="C:/Users/Administrator/Desktop/ppt模板/图片素材/插画/巴扎嘿素材 (27).jpg巴扎嘿素材 (27)"/>
          <p:cNvPicPr/>
          <p:nvPr/>
        </p:nvPicPr>
        <p:blipFill>
          <a:blip r:embed="rId3"/>
          <a:srcRect t="24423" b="24423"/>
          <a:stretch>
            <a:fillRect/>
          </a:stretch>
        </p:blipFill>
        <p:spPr>
          <a:xfrm>
            <a:off x="35726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32" name="Picture 5" descr="C:/Users/Administrator/Desktop/ppt模板/图片素材/image2709229.pngimage2709229"/>
          <p:cNvPicPr/>
          <p:nvPr/>
        </p:nvPicPr>
        <p:blipFill>
          <a:blip r:embed="rId4"/>
          <a:srcRect t="19116" b="19116"/>
          <a:stretch>
            <a:fillRect/>
          </a:stretch>
        </p:blipFill>
        <p:spPr>
          <a:xfrm>
            <a:off x="63158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33" name="Picture 5" descr="C:/Users/Administrator/Desktop/ppt模板/图片素材/插画/巴扎嘿素材 (25).jpg巴扎嘿素材 (25)"/>
          <p:cNvPicPr/>
          <p:nvPr/>
        </p:nvPicPr>
        <p:blipFill>
          <a:blip r:embed="rId5"/>
          <a:srcRect t="24423" b="24423"/>
          <a:stretch>
            <a:fillRect/>
          </a:stretch>
        </p:blipFill>
        <p:spPr>
          <a:xfrm>
            <a:off x="9059040" y="4838760"/>
            <a:ext cx="23810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护理查房的技巧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护理查房的过程中，善于观察患者的微表情和言行举止，可以更好地了解患者的心理状态和需求。同时，护士要熟练掌握急救技能，以确保在紧急情况下能够迅速处理。此外，护理记录的完整性和准确性也是非常重要的，应当认真记录每一项关键信息。与其他医护人员的密切配合，可以更好地保障患者的健康与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4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5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6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" name="AutoShape 3"/>
          <p:cNvSpPr/>
          <p:nvPr/>
        </p:nvSpPr>
        <p:spPr>
          <a:xfrm>
            <a:off x="304920" y="1631880"/>
            <a:ext cx="6595560" cy="488160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0" name="content"/>
          <p:cNvSpPr/>
          <p:nvPr/>
        </p:nvSpPr>
        <p:spPr>
          <a:xfrm>
            <a:off x="780480" y="2049840"/>
            <a:ext cx="4956480" cy="3485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护理查房是重要的临床工作环节，关系到患者的治疗和康复。通过不断学习和提升，护士们能够更好地应对各种情况，保障患者的安全和健康。在护理查房中，细心观察、及时干预、有效沟通是至关重要的，希望每一位护士都能够在工作中发挥出最佳水平，为患者提供更好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9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92" name="图片 99" descr="C:/Users/Administrator/Desktop/ppt模板/图片素材/QQ截图20240309233835.pngQQ截图20240309233835"/>
          <p:cNvPicPr/>
          <p:nvPr/>
        </p:nvPicPr>
        <p:blipFill>
          <a:blip r:embed="rId3"/>
          <a:srcRect t="20386" b="20386"/>
          <a:stretch>
            <a:fillRect/>
          </a:stretch>
        </p:blipFill>
        <p:spPr>
          <a:xfrm>
            <a:off x="6095880" y="13298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3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第三章 预防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co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中毒的措施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9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居家预防</a:t>
            </a:r>
            <a:r>
              <a:rPr lang="en-US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co</a:t>
            </a: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中毒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家中预防一氧化碳中毒非常重要。首先，安装一氧化碳报警器是必不可少的，能及时发现危险。其次，定期检查烟囱和热水器可以减少一氧化碳泄露的风险。最后，避免在密闭环境中使用燃气等，保证室内空气流通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0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0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1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2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2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公共场所预防</a:t>
            </a:r>
            <a:r>
              <a:rPr lang="en-US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co</a:t>
            </a: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中毒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3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3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3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352" name="图片 63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353" name="图片 64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1315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354" name="图片 65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680040" y="3907800"/>
            <a:ext cx="3584160" cy="981360"/>
          </a:xfrm>
          <a:prstGeom prst="rect">
            <a:avLst/>
          </a:prstGeom>
          <a:ln w="0">
            <a:noFill/>
          </a:ln>
        </p:spPr>
      </p:pic>
      <p:pic>
        <p:nvPicPr>
          <p:cNvPr id="355" name="图片 66" descr="图片5"/>
          <p:cNvPicPr/>
          <p:nvPr/>
        </p:nvPicPr>
        <p:blipFill>
          <a:blip r:embed="rId2"/>
          <a:stretch>
            <a:fillRect/>
          </a:stretch>
        </p:blipFill>
        <p:spPr>
          <a:xfrm>
            <a:off x="4568760" y="3907800"/>
            <a:ext cx="3584160" cy="981360"/>
          </a:xfrm>
          <a:prstGeom prst="rect">
            <a:avLst/>
          </a:prstGeom>
          <a:ln w="0">
            <a:noFill/>
          </a:ln>
        </p:spPr>
      </p:pic>
      <p:sp>
        <p:nvSpPr>
          <p:cNvPr id="356" name="content.1.title"/>
          <p:cNvSpPr/>
          <p:nvPr/>
        </p:nvSpPr>
        <p:spPr>
          <a:xfrm>
            <a:off x="144504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定期检查空调设备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清洁空调滤网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检查排水管道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维护冷凝器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加强对车辆尾气的排放管控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推广电动汽车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建设排放控制区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完善尾气排放标准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鼓励使用清洁能源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支持光伏发电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推广风力发电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加大核能发展力度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https://d.book118.com/037003066033006054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CO中毒护理查房</vt:lpstr>
      <vt:lpstr>目录</vt:lpstr>
      <vt:lpstr>第一章 概述</vt:lpstr>
      <vt:lpstr> </vt:lpstr>
      <vt:lpstr>CO中毒的危害</vt:lpstr>
      <vt:lpstr>护理查房中的注意事项</vt:lpstr>
      <vt:lpstr>第2章 护理查房的流程</vt:lpstr>
      <vt:lpstr>护理查房常见问题及处理</vt:lpstr>
      <vt:lpstr> </vt:lpstr>
      <vt:lpstr>总结</vt:lpstr>
      <vt:lpstr>第三章 预防co中毒的措施</vt:lpstr>
      <vt:lpstr> </vt:lpstr>
      <vt:lpstr>公共场所预防co中毒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2024-09-28T09:39:49.026</cp:lastPrinted>
  <dcterms:created xsi:type="dcterms:W3CDTF">2024-09-28T01:39:49Z</dcterms:created>
  <dcterms:modified xsi:type="dcterms:W3CDTF">2024-09-28T01:39:51Z</dcterms:modified>
</cp:coreProperties>
</file>