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2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0C827-A965-4918-849E-A1DBA5D6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F0486-37A9-4F2E-9CD3-66919E376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E14D6-A38B-4029-9E76-35438AB1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30FE4-F440-485D-91B0-BD8F6660B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1598D-6FB2-4DDA-B5A8-8AF60D4C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D8FBA-41A9-454E-A59E-632ED966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AD258-ABB4-4B7F-B194-BAD385CEF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312FF-C458-43B0-B2AB-963261BFF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7440C-F637-45FB-8146-A14DB29DF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5FF9F-B08F-4705-9B7F-BC4A93064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62FD5-97B1-4662-BB7D-1A5D0B15F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116" r:id="rId2"/>
    <p:sldLayoutId id="2147495117" r:id="rId3"/>
    <p:sldLayoutId id="2147495118" r:id="rId4"/>
    <p:sldLayoutId id="2147495119" r:id="rId5"/>
    <p:sldLayoutId id="2147495120" r:id="rId6"/>
    <p:sldLayoutId id="2147495121" r:id="rId7"/>
    <p:sldLayoutId id="2147495122" r:id="rId8"/>
    <p:sldLayoutId id="2147495123" r:id="rId9"/>
    <p:sldLayoutId id="2147495124" r:id="rId10"/>
    <p:sldLayoutId id="21474951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99.xml" /><Relationship Id="rId30" Type="http://schemas.openxmlformats.org/officeDocument/2006/relationships/tags" Target="../tags/tag126.xml" /><Relationship Id="rId31" Type="http://schemas.openxmlformats.org/officeDocument/2006/relationships/tags" Target="../tags/tag127.xml" /><Relationship Id="rId32" Type="http://schemas.openxmlformats.org/officeDocument/2006/relationships/tags" Target="../tags/tag128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402001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医疗卫生机构医院含碘消毒剂卫生要求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含碘消毒剂的种类和用途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医院含碘消毒剂的卫生要求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医院含碘消毒剂的安全性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医院含碘消毒剂的监测和管理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医院含碘消毒剂的替代品和未来发展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含碘消毒剂的种类和用途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含碘消毒剂的种类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碘酊：主要用于皮肤、黏膜和伤口的消毒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碘酸：主要用于皮肤、黏膜和伤口的消毒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碘化钠：主要用于皮肤、黏膜和伤口的消毒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碘化锌：主要用于皮肤、黏膜和伤口的消毒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碘化汞：主要用于皮肤、黏膜和伤口的消毒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碘伏：主要用于皮肤、黏膜和伤口的消毒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碘仿：主要用于皮肤、黏膜和伤口的消毒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碘化钾：主要用于皮肤、黏膜和伤口的消毒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碘化钙：主要用于皮肤、黏膜和伤口的消毒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碘化铋：主要用于皮肤、黏膜和伤口的消毒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4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6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8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0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2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4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6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8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含碘消毒剂的用途</a:t>
            </a:r>
            <a:endParaRPr lang="zh-CN" altLang="en-US"/>
          </a:p>
        </p:txBody>
      </p:sp>
      <p:sp>
        <p:nvSpPr>
          <p:cNvPr id="10489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皮肤消毒：用于皮肤消毒，防止细菌感染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食品消毒：用于食品消毒，防止食物中毒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环境消毒：用于医院环境消毒，防止病毒传播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器械消毒：用于医疗器械消毒，防止交叉感染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医院含碘消毒剂的卫生要求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含碘消毒剂的浓度要求</a:t>
            </a:r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消毒剂浓度：根据不同消毒对象和消毒方式，选择合适的消毒剂浓度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消毒时间：根据消毒剂浓度和消毒对象，确定合适的消毒时间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消毒效果：消毒后应达到规定的消毒效果，如杀灭细菌、病毒等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消毒剂的稳定性：消毒剂应具有良好的稳定性，不易分解、挥发或变质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消毒剂的毒性：消毒剂应无毒或低毒，对人体和环境无害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消毒剂的储存和运输：消毒剂应妥善储存和运输，避免阳光直射、高温、潮湿等环境影响其性能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含碘消毒剂的使用方法</a:t>
            </a:r>
            <a:endParaRPr lang="zh-CN" altLang="en-US"/>
          </a:p>
        </p:txBody>
      </p:sp>
      <p:sp>
        <p:nvSpPr>
          <p:cNvPr id="104916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清洗：消毒后，用清水清洗消毒过的物品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通风：消毒后，保持室内通风，使消毒剂挥发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浸泡：将需要消毒的物品浸泡在稀释后的消毒剂中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喷洒：将稀释后的消毒剂喷洒在需要消毒的物品上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稀释：根据说明书，将含碘消毒剂与水按比例稀释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擦拭：用稀释后的消毒剂擦拭需要消毒的物品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含碘消毒剂的储存要求</a:t>
            </a:r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储存地点：应选择阴凉、干燥、通风良好的地方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储存方式：应密封保存，避免阳光直射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储存温度：应控制在20℃以下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储存期限：应根据产品说明书和卫生要求确定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储存检查：应定期检查储存情况，确保无泄漏、变质等情况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医院含碘消毒剂的安全性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含碘消毒剂的毒性</a:t>
            </a:r>
            <a:endParaRPr lang="zh-CN" altLang="en-US"/>
          </a:p>
        </p:txBody>
      </p:sp>
      <p:sp>
        <p:nvSpPr>
          <p:cNvPr id="104931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含碘消毒剂中的碘可能会对肝脏、肾脏等器官造成损害，影响身体健康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含碘消毒剂中的碘可能会对眼睛造成刺激，引起流泪、红肿等症状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含碘消毒剂中的碘可能会引起皮肤过敏反应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含碘消毒剂中的碘可能会对呼吸道造成刺激，引起咳嗽、呼吸困难等症状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碘是一种有毒物质，过量摄入可能导致中毒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含碘消毒剂中的碘浓度过高，可能对人体造成伤害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https://d.book118.com/037004020012006052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医疗卫生机构医院含碘消毒剂卫生要求</vt:lpstr>
      <vt:lpstr>目录</vt:lpstr>
      <vt:lpstr>含碘消毒剂的种类和用途</vt:lpstr>
      <vt:lpstr>含碘消毒剂的种类</vt:lpstr>
      <vt:lpstr>含碘消毒剂的用途</vt:lpstr>
      <vt:lpstr>医院含碘消毒剂的卫生要求</vt:lpstr>
      <vt:lpstr>含碘消毒剂的浓度要求</vt:lpstr>
      <vt:lpstr>含碘消毒剂的使用方法</vt:lpstr>
      <vt:lpstr>含碘消毒剂的储存要求</vt:lpstr>
      <vt:lpstr>医院含碘消毒剂的安全性</vt:lpstr>
      <vt:lpstr>含碘消毒剂的毒性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2024-09-25T11:04:36.064</cp:lastPrinted>
  <dcterms:created xsi:type="dcterms:W3CDTF">2024-09-25T03:04:36Z</dcterms:created>
  <dcterms:modified xsi:type="dcterms:W3CDTF">2024-09-25T03:04:38Z</dcterms:modified>
</cp:coreProperties>
</file>