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84858-F476-4D44-AFF3-EC0CE3B5E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37525-0926-4E9D-81E2-FE058D4B6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9F5EB-9F89-413C-87B7-AC1206F98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CB377-BBB9-4F19-B00C-5716137A1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5343CA-F264-49C0-B78E-47ADEE5AC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CAFAC8-3FB6-4CE7-AAFA-63D0DC44C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F977FC-5235-4CBC-B909-9449A1961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B934B-C60D-4157-B1EE-13BA3BCF9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75036-A1EC-4606-9E22-8B75DA9AE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95A2C-CF54-454B-864B-9F56AFC85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96283-39D2-438A-BAF7-97BA21542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0516516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肠疾病病人的护理课程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肠疾病病人的日常护理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肠疾病病人的心理护理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肠疾病病人的康复护理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肠疾病病人的病情监测与预防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肠疾病是指发生在肠道的一系列疾病的总称，包括炎症、感染、肿瘤等。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疾病通常是指发生在肠道的一系列疾病的总称，这些疾病可能由不同的病因引起，包括炎症、感染、过敏、免疫系统异常、遗传因素等。根据疾病的性质和部位，肠疾病可以分为多种不同的类型，如结肠炎、克罗恩病、肠易激综合征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肠疾病的定义与分类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肠疾病的症状与诊断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肠疾病的症状主要包括腹痛、腹泻、便秘等，诊断方法包括体格检查、实验室检查和影像学检查等。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疾病的症状因疾病类型和个体差异而异，但常见的症状包括腹痛、腹泻、便秘、便血等。对于疑似肠疾病的患者，医生通常会进行详细的体格检查，并根据需要安排实验室检查和影像学检查，如大便常规、肠镜、腹部CT等，以明确诊断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肠疾病的病因多种多样，预防措施包括保持健康的生活方式、避免危险因素等。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疾病的病因复杂多样，可能涉及遗传、环境、生活方式等多个方面。预防肠疾病的主要措施包括保持健康的生活方式，如均衡饮食、适量运动、保持心理健康等，同时应避免接触可能的危险因素，如吸烟、饮酒、不洁饮食等。对于有家族史或高危因素的人群，定期进行筛查和监测也是预防肠疾病的重要手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肠疾病的病因与预防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肠疾病病人的日常护理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高纤维饮食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适量饮水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规律饮食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肠疾病患者应避免食用辛辣、油腻、坚硬等刺激性食物，以免加重肠道负担。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保持充足的水分摄入，有助于软化粪便，预防便秘和肠梗阻。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增加膳食纤维的摄入，如蔬菜、水果、全谷类食物等，有助于促进肠道蠕动，缓解便秘等症状。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遵循规律的饮食时间，避免暴饮暴食，有助于维护肠道健康。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适当的运动有助于促进肠道蠕动，缓解便秘等症状。患者可根据自身情况选择合适的运动方式。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保持良好心态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定期排便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保持良好的心态和情绪状态，有助于减轻肠道疾病的症状，提高生活质量。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养成良好的排便习惯，定时排便，避免长时间抑制便意。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保持肛门和肠道的清洁卫生，有助于预防感染和炎症。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生活习惯改善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肠疾病患者应在医生的指导下进行药物治疗，不可随意更改药物剂量或停药。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遵循医嘱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药物治疗可能存在一定的副作用，如头痛、恶心、呕吐等，患者应密切关注身体反应，如有不适及时就医。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肠疾病患者应定期进行复查，以便医生了解病情变化，及时调整治疗方案。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肠疾病患者应积极预防并发症的发生，如电解质紊乱、营养不良等，保持身体健康。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肠疾病病人的心理护理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https://d.book118.com/037005165161006045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2024-09-20T18:31:17.318</cp:lastPrinted>
  <dcterms:created xsi:type="dcterms:W3CDTF">2024-09-20T10:31:17Z</dcterms:created>
  <dcterms:modified xsi:type="dcterms:W3CDTF">2024-09-20T10:31:19Z</dcterms:modified>
</cp:coreProperties>
</file>