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16668A7-B009-4955-A92C-D2DA169A2D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35E3AB3-3BE0-49E1-8993-C5643E3207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2DD8022-1C9A-4931-B7D5-226BA6A323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BEAD82D-1D49-4FB8-85B9-8BAB51BA22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066E71B-7678-4CEB-AFE0-46A9DFBB98D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2C1E478-5BF2-4797-9F71-8540434E93F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25C0AD1-D16C-4BC9-B667-A241550723A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EAA521F-87A1-4610-8280-D621E04D086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37677EA-5F5B-4CAC-8CFF-D8BC067574D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2319D03-A521-4259-9D7A-4F0C59B2DB5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2F9CCEC-3A32-43F7-A0FF-00E1717606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19.jpeg" /><Relationship Id="rId6"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37006004152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9654" y="1906269"/>
            <a:ext cx="5354727"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食品安全从细节开始</a:t>
            </a:r>
          </a:p>
        </p:txBody>
      </p:sp>
      <p:sp>
        <p:nvSpPr>
          <p:cNvPr id="3" name="TextBox 3"/>
          <p:cNvSpPr txBox="1"/>
          <p:nvPr/>
        </p:nvSpPr>
        <p:spPr>
          <a:xfrm>
            <a:off x="865854" y="4977559"/>
            <a:ext cx="2343302" cy="3974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433038" y="5701914"/>
            <a:ext cx="3208934" cy="3974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rgbClr val="000000">
                    <a:alpha val="100000"/>
                  </a:srgbClr>
                </a:solidFill>
                <a:latin typeface="Microsoft Yahei"/>
                <a:ea typeface="Microsoft Yahei"/>
                <a:cs typeface="Microsoft Yahei"/>
              </a:rPr>
              <a:t>2024-02-04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76019" y="182803"/>
            <a:ext cx="2152650" cy="1200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7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871486" y="1338510"/>
            <a:ext cx="4991100" cy="452437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食品安全重要性</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食品安全问题现状分析</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细节决定成败：食品安全关键控制点</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企业如何落实食品安全主体责任</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政府监管部门在食品安全中职责和作用</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企业如何应对食品安全突发事件</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01</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食品安全重要性</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1875" r="21875"/>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预防食源性疾病</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食品安全是预防食源性疾病的关键，通过加强食品生产、加工、储存、运输等环节的监管，可以有效减少食品中病原微生物和有害物质的污染，从而降低食源性疾病的发病率。</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保障营养摄入</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安全的食品应该具备合理的营养成分和比例，以满足人体正常的生理需求。通过加强食品安全监管，可以保障食品的营养成分不被破坏或流失，从而保障公众的营养摄入。</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促进健康生活方式</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食品安全与健康生活方式密切相关。通过推广健康饮食、合理膳食等理念，可以引导公众形成健康的生活方式，从而降低慢性疾病的风险。</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保障公众健康</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增强消费者信心</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加强食品安全监管可以保障食品的质量和安全性，从而增强消费者对食品的信心和信任度。这有助于维护社会稳定和减少因食品安全问题引发的社会矛盾和冲突。</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2500" r="12500"/>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保障社会公平</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食品安全是每个人都应该享有的基本权利。通过加强食品安全监管，可以保障弱势群体的食品安全权益，促进社会公平和正义。</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提升国际形象</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食品安全是国际贸易中的重要因素之一。加强食品安全监管可以提升我国在国际上的形象和声誉，促进国际贸易的发展。</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维护社会稳定</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272111" y="133234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推动食品产业发展</a:t>
            </a:r>
          </a:p>
        </p:txBody>
      </p:sp>
      <p:sp>
        <p:nvSpPr>
          <p:cNvPr id="12" name="TextBox 12"/>
          <p:cNvSpPr txBox="1"/>
          <p:nvPr/>
        </p:nvSpPr>
        <p:spPr>
          <a:xfrm>
            <a:off x="2260628" y="2068171"/>
            <a:ext cx="8972550" cy="763780"/>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食品安全是食品产业可持续发展的重要保障。通过加强食品安全监管，可以推动食品产业向规范化、标准化、品牌化方向发展，提高产业竞争力和附加值。</a:t>
            </a:r>
          </a:p>
        </p:txBody>
      </p:sp>
      <p:sp>
        <p:nvSpPr>
          <p:cNvPr id="13" name="TextBox 13"/>
          <p:cNvSpPr txBox="1"/>
          <p:nvPr/>
        </p:nvSpPr>
        <p:spPr>
          <a:xfrm>
            <a:off x="2292537" y="311240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增加就业机会</a:t>
            </a:r>
          </a:p>
        </p:txBody>
      </p:sp>
      <p:sp>
        <p:nvSpPr>
          <p:cNvPr id="14" name="TextBox 14"/>
          <p:cNvSpPr txBox="1"/>
          <p:nvPr/>
        </p:nvSpPr>
        <p:spPr>
          <a:xfrm>
            <a:off x="2260628" y="3840062"/>
            <a:ext cx="8972550" cy="763538"/>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食品安全监管涉及到多个领域和环节，包括农业、工业、服务业等。加强食品安全监管可以创造更多的就业机会，促进经济发展和社会稳定。</a:t>
            </a:r>
          </a:p>
        </p:txBody>
      </p:sp>
      <p:sp>
        <p:nvSpPr>
          <p:cNvPr id="15" name="TextBox 15"/>
          <p:cNvSpPr txBox="1"/>
          <p:nvPr/>
        </p:nvSpPr>
        <p:spPr>
          <a:xfrm>
            <a:off x="2329113" y="4825747"/>
            <a:ext cx="8766979" cy="644550"/>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提高消费者福利</a:t>
            </a:r>
          </a:p>
        </p:txBody>
      </p:sp>
      <p:sp>
        <p:nvSpPr>
          <p:cNvPr id="16" name="TextBox 16"/>
          <p:cNvSpPr txBox="1"/>
          <p:nvPr/>
        </p:nvSpPr>
        <p:spPr>
          <a:xfrm>
            <a:off x="2260628" y="5562499"/>
            <a:ext cx="8972550" cy="764985"/>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安全的食品可以提高消费者的福利水平。通过加强食品安全监管，可以降低食品价格、提高食品质量、增加食品种类等，从而提高消费者的福利水平和生活质量。</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促进经济发展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02</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食品安全问题现状分析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化肥、农药等农业投入品的不合理使用，导致土壤、水源污染，进而影响农产品质量安全。</a:t>
            </a:r>
          </a:p>
        </p:txBody>
      </p:sp>
      <p:sp>
        <p:nvSpPr>
          <p:cNvPr id="4" name="TextBox 4"/>
          <p:cNvSpPr txBox="1"/>
          <p:nvPr/>
        </p:nvSpPr>
        <p:spPr>
          <a:xfrm>
            <a:off x="990089"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农业投入品污染</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167" r="21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环境污染</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9625" r="962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生物污染</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0167" r="201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工业废水、废气、废渣等污染物的排放，对农业生产环境造成严重影响，导致食品中有害物质超标。</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动植物疫病、虫害等生物污染也是影响食品安全的重要因素之一。</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源头污染问题</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一些食品加工企业为了追求口感、色泽等效果，滥用食品添加剂，对消费者健康造成潜在威胁。</a:t>
            </a:r>
          </a:p>
        </p:txBody>
      </p:sp>
      <p:pic>
        <p:nvPicPr>
          <p:cNvPr id="4" name="Picture 4"/>
          <p:cNvPicPr>
            <a:picLocks noChangeAspect="1"/>
          </p:cNvPicPr>
          <p:nvPr/>
        </p:nvPicPr>
        <p:blipFill>
          <a:blip r:embed="rId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4333" r="1433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4792" r="14792"/>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添加剂滥用</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部分食品加工企业生产设备陈旧、卫生条件差，容易导致微生物污染，影响食品质量安全。</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生产设备卫生问题</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少数不法分子在食品中非法添加非食用物质或禁用物质，严重危害人民群众身体健康和生命安全。</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非法添加物</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生产加工环节问题</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7477" b="17477"/>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8726" b="87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6764" b="16764"/>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流通消费环节问题</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储存运输不当</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食品在储存、运输过程中，如果温度、湿度等条件控制不当，容易导致食品腐败变质，产生有毒有害物质。</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销售环节卫生问题</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部分食品销售场所卫生条件差，存在交叉污染等风险，影响食品质量安全。</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消费者安全意识不足</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一些消费者在购买食品时，缺乏安全意识，容易购买到假冒伪劣、过期变质等不安全食品。</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03</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细节决定成败：食品安全关键控制点</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严格筛选供应商</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原材料验收标准</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抽样检验</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不合格品处理</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原材料采购与验收细节</a:t>
              </a:r>
            </a:p>
          </p:txBody>
        </p:sp>
      </p:grpSp>
      <p:pic>
        <p:nvPicPr>
          <p:cNvPr id="28" name="Picture 28"/>
          <p:cNvPicPr>
            <a:picLocks noChangeAspect="1"/>
          </p:cNvPicPr>
          <p:nvPr/>
        </p:nvPicPr>
        <p:blipFill>
          <a:blip r:embed="rId2"/>
          <a:srcRect l="13708" r="13708"/>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9072" r="9072"/>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9532" r="9532"/>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8009" r="18009"/>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确保供应商具有合法资质和良好信誉，对供应商进行定期评估。</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制定详细的原材料验收标准，包括外观、质量、规格、产地、生产日期等要求。</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对每批次的原材料进行抽样检验，确保符合验收标准。</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对不合格原材料进行退货、销毁等处理，防止进入生产环节。</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6125" r="16125"/>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加工场所卫生要求</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员工个人卫生管理</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设备与器具清洗消毒</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废弃物处理</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生产加工过程卫生管理细节</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保持加工场所整洁、干燥、通风，定期进行清洁和消毒。</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生产设备、器具使用前后需进行清洗、消毒，确保无污渍、无异味。</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员工需穿戴整洁的工作服、帽、鞋，并定期进行健康检查。</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对生产过程中产生的废弃物进行及时清理、分类和处理，防止交叉污染。</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https://d.book118.com/037006004152006043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2024-09-17T20:47:11.222</cp:lastPrinted>
  <dcterms:created xsi:type="dcterms:W3CDTF">2024-09-17T12:47:11Z</dcterms:created>
  <dcterms:modified xsi:type="dcterms:W3CDTF">2024-09-17T12:47:13Z</dcterms:modified>
</cp:coreProperties>
</file>