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ADABE-A587-46CC-8A78-705CCAD6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13ADF-239A-4AC1-9BC6-40D56DB9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E4289-352C-4A4C-AEF7-E49B5C77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3A7E4-FE7D-4A46-9A4E-20A6F683C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21F3D-5F28-4BE6-875F-448AF5423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C9669-9AF0-4F05-BAE3-84BDA9A7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AEBC9F-D867-4767-B8BE-13143E0D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A339-C854-4909-8802-D5E6D94BD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5EDCC-CDAF-493F-80AB-ACAE274DF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58CA2-76AB-419B-BC52-CC1815314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DEB68-2F98-48CA-90EB-A123CA95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610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护理病人ppt大纲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病人护理的实践操作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护理病人的职业素养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良好的护理能够为病人提供必要的照顾和关怀，有助于减轻病痛，促进身体的康复。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通过有效的护理，病人可以获得更好的生活质量和心理状态，增强战胜疾病的信心。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专业的护理能够及时发现和处理病情变化，降低并发症的发生风险，提高病人的生存率。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护理病人的重要性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护理工作应遵循科学的方法和原则，确保病人得到专业、规范的护理服务。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护理过程中应充分考虑病人的需求和感受，尊重病人的隐私和尊严，提供人性化的关怀和照顾。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护理工作应从整体角度出发，全面评估病人的生理、心理和社会状况，制定个性化的护理计划。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护理工作应以预防为主，及时发现和处理潜在的健康问题，降低疾病的发生和复发风险。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护理病人的基本原则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掌握基础护理技能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熟悉常用药物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了解疾病知识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病人护理的基本技能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730" b="147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如测量生命体征、更换床单、协助病人进食等。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了解常用药物的名称、剂量、使用方法及副作用。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掌握常见疾病的临床表现、治疗原则及护理要点。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与病人及家属进行有效沟通，了解需求并提供心理支持。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遵循无菌原则，防止交叉感染。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严格遵守操作规程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预防病人跌倒、烫伤等意外事件发生。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保护病人隐私，维护其尊严。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尊重病人隐私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及时发现并处理病人的焦虑、抑郁等情绪问题。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关注病人心理状态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病人护理的常见问题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了解压疮形成原因及预防措施，及时处理已形成的压疮。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评估病人疼痛程度，采取有效措施缓解疼痛。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根据病人病情制定合理膳食计划，提供营养支持。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针对不同心理问题，采取相应措施进行心理疏导和支持。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压疮预防与护理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病人护理的实践操作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根据病人的病情和营养需求，制定合理的饮食计划，提供适合的食物和饮料。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确保病人有足够的休息时间，并根据病情指导病人进行适当的活动和锻炼。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协助病人保持个人卫生，如洗澡、更换衣物、口腔护理等。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保持病房整洁、安静、舒适，为病人创造一个良好的康复环境。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病人日常生活的护理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https://d.book118.com/037006104013006051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2024-09-23T21:45:00.679</cp:lastPrinted>
  <dcterms:created xsi:type="dcterms:W3CDTF">2024-09-23T13:45:00Z</dcterms:created>
  <dcterms:modified xsi:type="dcterms:W3CDTF">2024-09-23T13:45:02Z</dcterms:modified>
</cp:coreProperties>
</file>