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5B511-577E-4758-BF46-C7783034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AE9DC-15D8-4428-949F-0C20E8D3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098BB-3B8B-4103-B490-E3BA0FF4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F0A3B-280A-4FAC-B234-7E8572FC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05D48-512E-4FCB-8EFB-720EFFB4D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B4CEC-5D40-4C64-A43F-7AF20C74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D402F-CB10-4BDB-BC3E-2148B7D1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F31C9-922A-4B22-9A20-C25FE5B9F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6D33E-31C0-42AE-AE58-F0966ECC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8DD9E-2AFC-4753-9B65-BFE959F5F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64C46-D3F1-45D7-9308-6C0723D7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615114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市政工程质量标准化的概念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统一工程质量标准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通过标准化课件，统一市政工程质量标准，减少工程质量差异，提高工程质量监管效率。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促进市政工程行业健康发展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标准化课件的推广和应用，有助于提高市政工程行业的整体水平，促进市政工程行业的健康发展。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提高市政工程质量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通过标准化课件，规范市政工程质量管理，确保工程质量符合国家和地方标准，提高工程质量和安全性。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3" b="2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91" b="58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保障城市基础设施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市政工程是城市基础设施的重要组成部分，包括道路、桥梁、排水、照明等设施，对城市居民的生活和经济发展具有重要意义。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提升城市形象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高质量的市政工程能够提升城市的形象和品质，增强城市的吸引力和竞争力。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促进城市可持续发展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市政工程的建设和管理直接关系到城市的可持续发展，对城市的生态环境、交通状况、经济发展等方面具有重要影响。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质量标准化是指通过制定和实施一系列质量标准，对产品、服务或过程的质量进行管理和控制，确保其符合规定的要求或满足顾客的需求。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在市政工程领域，质量标准化通常涉及对工程的设计、施工、材料、设备等方面的质量要求进行明确规定，并按照这些标准进行监督和评估。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通过实施质量标准化，可以确保市政工程在设计、施工、材料等方面达到规定的标准，从而提高工程质量，减少安全隐患。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市政工程作为城市基础设施的重要组成部分，其质量直接关系到公众的生命财产安全。实施质量标准化有助于降低工程质量事故的发生率，减少对公众安全的威胁。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质量标准化不仅要求满足基本的质量要求，还鼓励在技术、工艺、材料等方面进行创新和改进。这有助于推动市政工程领域的技术进步和创新。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实施质量标准化有助于提升市政工程行业的整体形象，增强社会对市政工程的信任度。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促进技术进步和创新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提高行业形象和社会信任度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质量标准化的目的和意义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根据国家和地方的相关法律法规、技术规范和行业经验，制定适用于市政工程的质量标准。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对相关人员进行质量标准化的培训和教育，提高其意识和技能水平。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在市政工程建设过程中，对工程的质量进行监督和评估，确保其符合质量标准的要求。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根据监督和评估结果，对质量标准化工作进行持续改进和优化，不断提高市政工程的质量水平。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质量标准化的实施方法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市政工程质量标准化的内容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施工队伍的资质和培训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确保施工队伍具备相应的资质和技能，并进行必要的培训和考核。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施工图纸和施工组织设计的审查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确保图纸和设计的完整性、准确性和可行性，符合国家相关标准和规范。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施工材料和设备的采购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选择合格供应商，确保材料和设备的质量、性能和规格符合要求。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施工前的质量标准化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施工过程的质量检查和控制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对施工过程进行定期或不定期的质量检查和控制，及时发现和纠正问题。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施工记录和档案的管理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建立完整的施工记录和档案管理制度，确保施工过程可追溯。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施工工艺和操作规程的执行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按照规定的工艺和操作规程进行施工，确保施工质量和安全。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451" r="1945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施工过程中的质量标准化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https://d.book118.com/037006151146006042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2024-09-16T06:57:31.944</cp:lastPrinted>
  <dcterms:created xsi:type="dcterms:W3CDTF">2024-09-15T22:57:31Z</dcterms:created>
  <dcterms:modified xsi:type="dcterms:W3CDTF">2024-09-15T22:57:34Z</dcterms:modified>
</cp:coreProperties>
</file>