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E5D9C-672B-4833-B2DE-C59184848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6F637-7CA3-4BF8-BD7F-D4A4E9408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95141-1136-49AE-92A9-36AB80F5C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9ADDB-6BD4-4254-BC54-D65805811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63C839-4ACE-4396-A7A2-F5A1488FE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3CA7F5-66B0-46A6-9A31-B921D49EF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97FAFD-E163-4548-85F2-D7711FDE2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6E97D-B853-4813-AF68-91C4D9323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3B22B-F3C8-4EC1-A88E-A4C9E5E32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AC1DA-5B22-42F1-8014-DD142BFF2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FC9A9-2D65-49C1-910D-7AA2ADC69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10014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双重预防制作思路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风险分级管控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双重预防机制的实施步骤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双重预防机制是指风险分级管控和隐患排查治理两个方面的结合，旨在实现对企业安全风险的全面管控和有效治理。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双重预防机制是现代企业安全管理的重要手段，通过实施双重预防机制，可以有效地控制和减少企业安全事故的发生，保障员工生命安全和企业财产安全。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通过对企业安全风险进行科学评估和分级，实施不同级别的管控措施，确保风险可控。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通过定期或不定期的隐患排查，发现并治理潜在的安全隐患，防止事故发生。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风险分级管控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双重预防机制的核心理念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通过双重预防机制的实施，可以完善企业安全管理体系，提高企业安全管理水平。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提高企业安全管理水平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减少安全事故发生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提高企业经济效益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双重预防机制强调对安全风险的全面管控和隐患排查治理，可以有效减少安全事故的发生。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双重预防机制的实施可以降低员工在生产过程中面临的安全风险，保障员工的生命安全。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通过双重预防机制的实施，可以减少企业因安全事故造成的经济损失，提高企业的经济效益。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双重预防机制的实践意义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风险分级管控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通过现场观察、历史数据分析等方式，全面识别企业生产经营过程中存在的危险源。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对危险源进行分类和归纳，明确各类危险因素，如物理、化学、生物等方面的危险因素。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识别危险源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识别危险因素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根据危险因素的性质、可能导致的后果等因素，对危险源进行风险评估，确定风险等级。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评估风险等级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建立风险评估指标体系和评估模型，明确风险评估标准和程序。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制定风险评估标准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制定控制措施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针对不同等级的风险，制定相应的风险控制措施，如工程技术措施、管理措施和个体防护措施等。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实施控制措施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确保控制措施的有效实施，定期对措施进行监督检查和评估。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监测与更新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对企业生产经营过程中危险源和危险因素的变化进行监测，及时更新风险信息。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风险信息共享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建立风险信息共享平台，促进企业内部各部门之间的风险信息交流与共享。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风险信息更新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全面覆盖生产经营活动，不留死角。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250" r="20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确定排查范围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明确排查时间、人员和排查方法。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制定排查计划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按照计划进行实地检查，确保隐患被发现。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实施排查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https://d.book118.com/037010014114006031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2024-09-03T22:08:29.423</cp:lastPrinted>
  <dcterms:created xsi:type="dcterms:W3CDTF">2024-09-03T14:08:29Z</dcterms:created>
  <dcterms:modified xsi:type="dcterms:W3CDTF">2024-09-03T14:08:31Z</dcterms:modified>
</cp:coreProperties>
</file>