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C0D10-CA54-4C68-8D54-FBBE2DA7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54F90-49A5-43F8-8BBA-C61899A0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5FA5-F381-474F-9D8B-723A6CC9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437AE-E13F-4110-98E1-99A06BE30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2E40A-AB9E-48EB-A2C6-5144CFE0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615039-A277-437E-9016-D4531A5A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76E1B-3F0B-47F1-BCC7-467B9B85D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E6B70-44B9-4093-A8A8-56949812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FB84B-4396-48EC-B001-70E7C6493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C8382-73A1-4FC9-8814-D6510E37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67770-BA95-4C26-A069-C1FD86ED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315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质量管理的方法和工具选择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工具选择与应用场景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质量管理是指在质量方面指挥和控制组织的协调的活动，通常包括制定质量方针、目标以及质量策划、质量控制、质量保证和质量改进等活动。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质量管理对于组织来说至关重要。它可以提高产品质量，减少浪费和成本，增强客户满意度和忠诚度，提升组织声誉和竞争力，有助于组织的长期成功和可持续发展。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20世纪60年代，全面质量管理的概念被提出，强调全员参与、全过程控制和持续改进的思想。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20世纪初，质量管理主要依赖于事后检验，通过对产品的检查和测试来确保质量。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20世纪30年代，统计方法被引入到质量管理中，通过对生产过程中的数据进行统计分析，实现对质量的控制。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持续改进总体业绩应当是组织的一个永恒目标。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将活动和相关的资源作为过程进行管理，可以更高效地得到期望的结果。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各级人员都是组织之本，只有他们的充分参与，才能使他们的才干为组织带来收益。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以顾客为关注焦点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组织应始终关注顾客需求和期望，并将其转化为内部的质量要求。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领导作用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领导者应确立组织统一的宗旨及方向，营造全员参与的环境，以实现组织的质量目标。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305" r="3730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统计过程控制是一种借助数理统计方法的过程控制工具，通过对生产过程进行分析和评价，及时发现并消除异常因素，确保生产过程处于受控状态。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在生产过程中，SPC可以用于监控产品质量特性、设备运行状态、工艺参数等，帮助企业实现预防控制和持续改进。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能够实时监控生产过程，及时发现问题并采取措施，减少不良品率和生产成本。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SPC优势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统计过程控制（SPC）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六西格玛管理法是一种以数据为基础，追求几乎完美的质量管理方法，旨在通过减少过程变异和缺陷，提高产品质量和客户满意度。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定义、测量、分析、改进、控制五个阶段，通过DMAIC流程实现持续改进。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强调以数据和事实为依据进行决策，注重流程优化和持续改进，能够提高产品质量、降低成本、增强企业竞争力。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TQM核心思想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预防为主、持续改进、全员参与、以顾客为关注焦点。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TQM实施措施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建立完善的质量管理体系，制定明确的质量方针和目标，加强员工培训和教育，强化跨部门合作和沟通等。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TQM定义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全面质量管理是一种以顾客为中心，全员参与、全过程控制、全面改进的质量管理方法。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全面质量管理（TQM）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精益生产是一种以消除浪费、提高效率为目标的生产方式，通过持续改进和优化生产流程，实现高质量、低成本、快速响应市场需求的目标。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精益生产核心思想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消除浪费、持续改进、尊重员工、追求卓越。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精益生产实施措施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识别并消除生产过程中的浪费，优化生产布局和流程设计，实施单件流生产和拉动式生产控制，推行5S管理等。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精益生产（Lean Production）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检查表是用于收集和整理数据的一种简单而有效的工具，通常以表格的形式呈现。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检查表可用于记录各种质量特性及其测量结果，有助于对数据进行快速、准确的分类和整理。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简单易用，适用于各种场合；能够系统地收集和整理数据，便于分析和比较。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层别法可用于识别问题的不同层次和方面，有助于全面、深入地了解问题，并找出解决问题的有效途径。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能够系统地整理和分类大量信息；有助于发现问题的本质和关键因素。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层别法是将大量有关某一特定主题的观点、意见或想法按其类别分成不同的层次，并加以明确的一种方法。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层别法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柏拉图是一种用柱状图和折线图组合而成的图形，用于表示数据分布情况。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柏拉图可用于识别影响质量的主要因素，并按照重要程度进行排序，有助于确定质量改进的重点和方向。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直观明了，易于理解；能够突出重点，有助于制定有效的质量改进措施。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柏拉图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因果图是一种用图形表示因果关系的方法，通常用于分析质量问题产生的原因及其影响。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064" b="160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因果图可用于分析各种因素对质量的影响程度，并找出关键因素，为制定质量改进措施提供依据。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能够清晰地表示出各种因素之间的因果关系；有助于发现问题的根本原因和潜在因素。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https://d.book118.com/037013155102006031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2024-09-03T18:35:34.113</cp:lastPrinted>
  <dcterms:created xsi:type="dcterms:W3CDTF">2024-09-03T10:35:34Z</dcterms:created>
  <dcterms:modified xsi:type="dcterms:W3CDTF">2024-09-03T10:35:36Z</dcterms:modified>
</cp:coreProperties>
</file>