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19675-5448-4009-8E41-A059A5104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3558D-E0EA-4CDA-AC9C-2A5DCA61A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01942-F49F-48A7-B4DB-71B9D2F12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7A9FA-65E9-4734-A80A-3661DB0AE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1DBE52-63F5-492D-B5A8-F99778333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04295D-BF97-45BD-A504-1A0BC077A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ED444B-2314-4C43-9B84-0BA512941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051F1-D16A-4D37-AD37-472C87859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F8191-3155-406F-B58B-01B4064E2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57C33-128E-4C34-9E17-325D07DD6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DBB8F-6902-4E0C-A8F5-F2D0FBDF1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15011015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分析淘宝网的实践报告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淘宝网简介与发展历程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淘宝网商业模式剖析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淘宝网运营策略分析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淘宝网技术架构与创新能力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淘宝网竞争格局与挑战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淘宝网社会责任与可持续发展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淘宝网简介与发展历程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淘宝网的创立得益于20世纪末至21世纪初中国互联网的快速发展，为电子商务提供了广阔的市场空间。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随着消费者对购物便捷性、个性化需求的提高，传统零售模式已无法满足市场需求，淘宝网应运而生。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初衷与目标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淘宝网的初衷是为消费者提供一个便捷、安全、多样化的网络购物平台，致力于推动中国电子商务行业的发展。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淘宝网创立背景及初衷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2020年至今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持续深化技术创新和业务拓展，巩固市场领先地位。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推出手机淘宝客户端，进军移动电商领域。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2008年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淘宝网推出B2C业务，吸引大量品牌商家入驻，实现多元化发展。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2003年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淘宝网成立，迅速成为中国最大的C2C网络交易平台。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2005年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推出“支付宝”服务，为交易双方提供安全、便捷的在线支付解决方案。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发展历程与重要时间节点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现状及市场地位分析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随着新技术的不断涌现和消费者需求的持续升级，淘宝网将继续深化技术创新、优化用户体验，推动中国电子商务行业的持续发展。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淘宝网作为中国最大的网络零售平台之一，占据了相当大的市场份额，拥有庞大的用户群体和交易量。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市场规模与份额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虽然面临京东、拼多多等竞争对手的挑战，但淘宝网凭借丰富的商品资源、优质的服务和良好的口碑，依然保持着领先地位。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淘宝网商业模式剖析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年轻消费者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以年轻人为主要目标客户群体，注重时尚、潮流和个性化需求。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中小卖家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为中小卖家提供创业平台，满足其线上销售和推广需求。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大品牌商家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吸引大品牌商家入驻，提升平台整体品质和影响力。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000" r="21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商品交易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产品与服务范围概述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提供线上商品交易平台，涵盖服装、数码、家居等各类商品。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与各大物流公司合作，提供快速、便捷的物流配送服务。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推出余额宝、花呗等金融产品，为用户提供支付、理财等便捷服务。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为卖家提供多种营销推广工具，帮助其提高曝光率和销售额。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通过展示推广位、搜索排名等方式获取广告费用。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广告收入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对卖家每笔交易收取一定比例的佣金。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交易佣金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对部分增值服务如旺铺装修、数据分析工具等收取费用。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增值服务收费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通过金融产品如余额宝、花呗等获取收益。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金融业务收入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盈利模式及收入来源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淘宝网运营策略分析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大数据驱动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运用大数据技术，分析消费者行为，为卖家提供精准营销支持。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多元化商品与服务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淘宝网通过不断扩大商品种类和服务范围，满足消费者日益增长的购物需求。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开放平台与生态建设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积极吸引第三方卖家入驻，打造良好的商业生态环境，实现共赢。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平台化运营策略部署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品牌合作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与国内外知名品牌合作，提升平台整体品质，增强消费者信任度。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定期举办各类促销活动，如“双11”、“双12”等，刺激消费者购买欲望。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利用社交媒体平台，进行广泛传播和推广，提高品牌知名度。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品牌合作与营销推广手段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https://d.book118.com/037015011015006052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2024-09-25T12:10:20.397</cp:lastPrinted>
  <dcterms:created xsi:type="dcterms:W3CDTF">2024-09-25T04:10:20Z</dcterms:created>
  <dcterms:modified xsi:type="dcterms:W3CDTF">2024-09-25T04:10:22Z</dcterms:modified>
</cp:coreProperties>
</file>