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225EFCA-EFDB-400E-BBFF-0CBA89610E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8E67C-1925-48ED-8972-82DE7B695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CC8F-1CBB-4835-8FE6-4E86ACF0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73EC8-6447-417A-B969-A7B40D14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01B67-CB27-48A7-86BC-77CB1E70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1987A-7B18-44C4-9A99-CB00FC71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55C0B-2066-4AAC-A254-17AA78B4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C6737-32CD-4354-B5FB-5E4C809F3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D275B-DF7C-43F1-901A-35040CC6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02C88-1413-456A-B8D6-897BBD17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245C2-B873-4A76-BBB7-0DECF66B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FD4BA-5A63-484E-873A-D5CB8457B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C644A1-29BC-4987-A7F8-A1DBF9C3C2B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06D37E-17F0-48EF-9D24-6E297FC367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502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提升销售团队绩效的管理策略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设定明确的销售目标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培训和发展销售团队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激励和激励销售团队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创新销售模式和策略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提升销售团队绩效的管理策略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销售团队绩效对企业的发展至关重要。有效的管理策略可以帮助提升销售团队的工作效率和业绩表现。本章将探讨如何通过有效的管理策略来提升销售团队的绩效。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销售团队绩效的重要性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提升销售团队绩效可以直接促进企业利润的增长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利润增长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销售团队绩效的提升对企业发展具有重要意义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优秀的销售团队绩效可以提高企业在市场中的竞争力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管理策略的作用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管理策略有助于销售团队建立明确的目标和计划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建立明确目标和计划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有效的管理策略可以提高团队成员的工作积极性和执行力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提高工作积极性和执行力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管理策略有助于促进团队间的协作和共同成长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促进团队协作和共同成长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提升销售人员技巧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培训和发展销售技能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提高沟通和谈判能力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增强客户关系管理能力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推动新产品和服务的开发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引导团队应对市场变化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确保企业领先地位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持续监测和分析市场趋势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保持与客户的紧密联系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管理策略的目标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优化销售团队绩效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提高团队销售效率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优化销售流程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制定个人和团队目标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通过有效的管理策略，可以实现销售团队绩效的持续提升，进而促进企业的发展和成功。重视对销售团队绩效的管理策略制定和执行，对企业具有重要的战略意义。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设定明确的销售目标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设定长期目标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明确的长期目标可以帮助销售团队明确自己的发展方向和目标，激发团队成员的工作激情和动力，促使团队不断进步和提高。在实际操作中，可以通过制定具体的销售业绩目标、市场份额目标等来引导团队努力达成，从而实现销售绩效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制定短期计划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将长期目标细化为具体可操作的任务和目标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具体可行的计划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帮助销售团队更好地规划和管理自己的工作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实现销售绩效的持续提升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明确具体的时间节点和执行步骤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建立绩效考核机制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建立科学有效的绩效考核机制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促使团队迅速调整和优化工作方式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激励团队成员不断提高绩效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全员目标清晰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明确个人及团队目标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确保目标与公司整体战略一致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全员行动到位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制定具体可执行的行动计划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及时跟踪和评估执行情况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全员奋发有为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激发团队创新和进取精神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强化目标导向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建立团队共同目标意识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激发每个团队成员的工作热情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评估销售团队是否达成设定的目标标准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目标达成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调整和改进绩效考核及目标管理机制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不断优化和提升销售团队的绩效管理策略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收集团队成员的反馈意见并及时响应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培训和发展销售团队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设计个性化培训计划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根据销售团队成员的具体需求和不足之处，设计个性化的培训计划，帮助他们提升销售技能和专业素养，提高工作绩效。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建立导师制度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资深销售人员担任导师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传承销售经验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促进团队内部知识的传承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指导和培养新人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指导新人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提供持续学习机会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鼓励销售团队成员不断学习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跟上市场发展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不断提高销售绩效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积极性激发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建立学习型组织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促进团队成员的成长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促进团队绩效的提升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激发团队学习动力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通过以上培训和发展销售团队的策略，可以有效提升销售团队的绩效，建立强大的销售团队，实现销售目标。持续的学习和发展是销售团队成功的关键。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激励和激励销售团队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https://d.book118.com/037015023012006055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提升销售团队绩效的管理策略</vt:lpstr>
      <vt:lpstr>目录</vt:lpstr>
      <vt:lpstr>第1章 简介</vt:lpstr>
      <vt:lpstr> </vt:lpstr>
      <vt:lpstr>销售团队绩效的重要性</vt:lpstr>
      <vt:lpstr>管理策略的作用</vt:lpstr>
      <vt:lpstr>管理策略的目标</vt:lpstr>
      <vt:lpstr>结论</vt:lpstr>
      <vt:lpstr>第2章 设定明确的销售目标</vt:lpstr>
      <vt:lpstr> </vt:lpstr>
      <vt:lpstr>制定短期计划</vt:lpstr>
      <vt:lpstr>建立绩效考核机制</vt:lpstr>
      <vt:lpstr>强化目标导向</vt:lpstr>
      <vt:lpstr>总结回顾</vt:lpstr>
      <vt:lpstr>第3章 培训和发展销售团队</vt:lpstr>
      <vt:lpstr> </vt:lpstr>
      <vt:lpstr>建立导师制度</vt:lpstr>
      <vt:lpstr>提供持续学习机会</vt:lpstr>
      <vt:lpstr>激发团队学习动力</vt:lpstr>
      <vt:lpstr>总结</vt:lpstr>
      <vt:lpstr>第4章 激励和激励销售团队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2024-09-29T14:52:20.256</cp:lastPrinted>
  <dcterms:created xsi:type="dcterms:W3CDTF">2024-09-29T06:52:20Z</dcterms:created>
  <dcterms:modified xsi:type="dcterms:W3CDTF">2024-09-29T06:52:22Z</dcterms:modified>
</cp:coreProperties>
</file>