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38C27-D68B-4A7E-9BCE-53486123C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99B40-9B30-41B1-AC26-0EBD41DDF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227CD-87F5-45BE-A070-208636D65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ECC6F6-EA00-4641-8D3B-C86FB4985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9EEAEA-046F-4F57-A178-8C5D34D41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E61C64-EB05-4FFB-8721-9E4A4DA76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C367AF-18EE-43AE-9EAA-175328ECF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60C330-7D69-4258-97BB-0A3DFD6B2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FA283F-465A-4043-B1FA-FD74B113F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1B9BF-C371-4317-AB0A-F37A1DDBF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687E4-061E-46E1-86F4-7279DF995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1502314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方舱医院护理管理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方舱医院概述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方舱医院护理管理的重要性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方舱医院护理管理要点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方舱医院护理管理面临的挑战与解决方案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方舱医院护理管理案例分享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方舱医院概述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方舱医院是一种可移动、模块化、快速部署的医疗设施，通常由多个独立的方舱组成，包括病房、手术室、检验室等。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方舱医院具有可移动性、模块化、快速部署、适应性强等特点，能够满足应急医疗救援和疫情处置等需求。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方舱医院的定义与特点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方舱医院的概念起源于二战时期的军用医疗帐篷，后来逐渐发展成为模块化、可移动的医疗设施。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随着技术的进步和需求的增加，方舱医院在设计和功能上不断得到优化和改进，使其更加适应各种紧急医疗救援和公共卫生事件处置的需求。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方舱医院的历史与发展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在自然灾害、事故灾难等紧急情况下，方舱医院可以快速部署到现场，为伤员提供及时的医疗救治。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应急医疗救援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疫情处置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临时医疗设施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在传染病疫情处置中，方舱医院可以作为隔离和治疗设施，有效控制疫情的传播。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在偏远地区或医疗资源匮乏地区，方舱医院可以作为临时医疗设施，提供基本的医疗服务。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方舱医院的应用场景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方舱医院护理管理的重要性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制定护理标准和流程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建立完善的护理标准和流程，确保护理工作的高效、规范和安全。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培训和教育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定期开展护理人员的培训和教育，提高护理人员的专业知识和技能水平。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质量监测与改进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建立质量监测机制，及时发现并改进护理工作中的问题，持续提高护理质量。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对患者进行全面的风险评估，制定针对性的防范措施，降低患者安全风险。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风险评估与防范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护理人员应严格遵守操作规程，确保患者的安全和舒适。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严格遵守操作规程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对患者在治疗过程中出现的不良反应进行及时处理和报告，防止事态扩大。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及时处理不良反应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根据护理工作量和人员情况，合理分配人力资源，提高工作效率。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合理分配人力资源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建立科学的物资管理制度，确保医疗物资的充足、合理使用和有效管理。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优化物资管理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通过科学的管理和优化资源配置，提高医疗资源的利用效率，缓解医疗资源紧张的问题。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提高资源利用效率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优化医疗资源配置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方舱医院护理管理要点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定期组织护理人员参加培训，确保他们具备应对各种紧急情况和传染病的能力。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制定针对方舱医院护理人员的培训计划，包括传染病防治、个人防护、紧急处理等方面的知识和技能。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考核与评估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对护理人员进行定期考核和评估，确保他们具备专业素养和良好的职业道德。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护理人员培训与管理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https://d.book118.com/037015023146006033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2024-09-07T10:06:38.642</cp:lastPrinted>
  <dcterms:created xsi:type="dcterms:W3CDTF">2024-09-07T02:06:38Z</dcterms:created>
  <dcterms:modified xsi:type="dcterms:W3CDTF">2024-09-07T02:06:40Z</dcterms:modified>
</cp:coreProperties>
</file>