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FC19B-33B2-447B-8671-5589ED56FC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4D7FFE-C359-4F85-95DE-6C41217BF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3F6B1-A0BE-4CE4-BE0C-C33D0EB83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72DDE8-6FA8-4F7C-837A-366273104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52697E-C735-435A-9F4B-BED0D5823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D02912-03AA-4D08-8C60-25AAF423E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06C274-40D3-4596-A9A3-5D0AD6307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204CBC-9392-4714-ABBC-0F7069235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C0874D-D8BD-40DB-8940-DFBF8CF79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C079F-8AE9-4CA8-98AE-B88A6E8C8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AF168-92D1-472C-9634-F9549FF7F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701604206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出凝血功能的监测课件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出凝血功能的监测方法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出凝血功能异常的诊断与治疗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出凝血功能监测的临床意义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出凝血功能监测的注意事项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出凝血是指血液由流动的液体状态转变为凝结的固体状态的过程，涉及到止血和血栓形成两个方面。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出凝血是指血液在受伤或出血时，由流动的液体状态转变为凝结的固体状态，以止血并形成血栓的过程。这个过程涉及到多种生理机制和血浆蛋白的参与，如血小板、凝血因子、抗凝物质等。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出凝血的定义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出凝血过程包括三个阶段：凝血酶原激活物的形成、凝血酶的形成和纤维蛋白的形成。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凝血过程是一个复杂的生物化学反应过程，通常分为三个阶段。第一个阶段是凝血酶原激活物的形成，涉及到内源性凝血途径和外源性凝血途径的激活。第二个阶段是凝血酶的形成，凝血酶原被激活后形成凝血酶，可以催化纤维蛋白原转化为纤维蛋白。第三个阶段是纤维蛋白的形成，纤维蛋白交织成网，使血液从流动的液体状态转变为凝结的固体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出凝血的过程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出凝血功能障碍可能导致多种疾病和症状，如出血、血栓形成、贫血等。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障碍可能导致多种疾病和症状。一方面，如果出凝血机制出现障碍，会导致出血不止或难以止血，严重时甚至危及生命。另一方面，如果出凝血机制过度活跃，则可能导致血栓形成，引起血管栓塞等严重后果，如心肌梗死、脑梗死等。此外，出凝血功能障碍还可能引起贫血等症状，影响患者的身体健康和生活质量。因此，对出凝血功能的监测和评估非常重要，有助于及时发现和干预相关疾病和症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出凝血功能障碍的后果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出凝血功能的监测方法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通过计数血小板数量，评估止血和血栓形成风险。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血小板计数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检测外源性凝血途径是否正常，评估出血风险。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凝血酶原时间测定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检测内源性凝血途径是否正常，评估出血风险。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活化部分凝血活酶时间测定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检测纤维蛋白原水平，评估止血和血栓形成风险。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纤维蛋白原测定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实验室监测方法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通过检测血液在凝血过程中的物理特性，评估止血和血栓形成风险。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36" r="163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血栓弹力图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通过动态监测血液在凝血过程中的变化，评估止血和血栓形成风险。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旋转血栓弹力图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通过分析血小板功能，评估止血和血栓形成风险。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血小板功能分析仪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仪器监测方法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临床表现观察法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观察皮肤黏膜是否有出血点、淤斑等表现，评估出血风险。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观察关节是否肿胀、疼痛等表现，评估出血风险。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观察意识状态、瞳孔变化等表现，评估出血风险。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观察呕血、黑便等表现，评估出血风险。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皮肤黏膜出血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关节腔出血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颅内出血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消化道出血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https://d.book118.com/037016042060006026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2024-08-31T11:40:35.548</cp:lastPrinted>
  <dcterms:created xsi:type="dcterms:W3CDTF">2024-08-31T03:40:35Z</dcterms:created>
  <dcterms:modified xsi:type="dcterms:W3CDTF">2024-08-31T03:40:37Z</dcterms:modified>
</cp:coreProperties>
</file>