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0A506-FFD3-4AEF-87BE-8ECED0F2F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84334-CEF3-4585-B289-D559378C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68C4E-49DD-416F-9912-67FA59D0A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A712E-7036-499F-B8A3-307A3A6B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2AA88-3D7E-4049-A5A6-C984D015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03ED5A-0EC3-4360-A472-8224590D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1549E-7533-4DF8-B9FF-2E46440A1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A48F9-8DFF-4358-8EDF-1F07E98F8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73A2B-47C3-410A-B62E-3E95AA7B5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1D617-F638-4716-87E0-A8F42482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9EAED-65D5-41AF-B493-F644C5E78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2102406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76企业安全管理的安全意识与行为培养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员工安全行为规范的制定与执行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安全意识与行为培养的实践经验分享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安全意识培养的重要性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63" r="29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通过安全意识培养，使员工具备对潜在危险的预知能力，从而在工作中主动防范，减少安全事故的发生。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强化危险预知能力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安全意识培养能够促使员工自觉遵守安全操作规程，避免因操作不当而引发事故。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规范安全操作行为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预防安全事故的发生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94" b="18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安全意识培养有助于员工树立“安全第一”的思想，时刻保持对安全的关注和警觉。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通过安全意识培养，使员工掌握基本的应急处置技能，能够在事故发生时迅速反应，降低事故损失。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提高员工安全素质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提升应急处置能力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增强安全防范意识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塑造安全价值观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安全意识培养有助于企业形成重视安全、关爱生命的价值观，为企业的可持续发展提供有力保障。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促进全员参与安全管理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安全意识培养能够激发员工参与安全管理的积极性和主动性，形成全员参与、齐抓共管的良好氛围。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营造企业安全文化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安全意识培养的途径与方法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安全教育培训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安全知识培训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通过课堂讲解、案例分析等方式，使员工了解安全规章制度、安全操作规程等安全知识。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安全技能培训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通过模拟演练、实践操作等方式，提高员工的安全操作技能，增强应对突发事件的能力。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通过讲解安全事故案例、分析事故原因等方式，引导员工树立“安全第一”的思想，增强安全防范意识。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在显眼位置设置安全标语，提醒员工注意安全，营造浓厚的安全文化氛围。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安全标语宣传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通过宣传栏、企业内部网站等途径，发布安全事故案例，使员工认识到安全事故的危害性，引以为戒。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安全事故警示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通过企业内部刊物、微信公众号等途径，普及安全知识，提高员工的安全素养。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安全宣传与警示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定期组织员工进行安全应急演练，提高员工应对突发事件的能力。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安全应急演练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安全合理化建议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鼓励员工积极参与安全隐患排查活动，及时发现和消除安全隐患。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鼓励员工提出安全合理化建议，激发员工参与安全管理的积极性和创造性。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安全实践活动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员工安全行为规范的制定与执行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https://d.book118.com/037021024062006052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2024-09-25T21:14:36.511</cp:lastPrinted>
  <dcterms:created xsi:type="dcterms:W3CDTF">2024-09-25T13:14:36Z</dcterms:created>
  <dcterms:modified xsi:type="dcterms:W3CDTF">2024-09-25T13:14:38Z</dcterms:modified>
</cp:coreProperties>
</file>