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A5B85-49E2-4F50-B6D6-80252E5E6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C88A8-80DC-49C5-B83D-9D7D487DC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C99C3-7228-4A0D-8189-9160BBFEB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686A7E-0C82-48A3-897F-85298EE2E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C6A7FD-8E78-4E8E-BA76-B74CFD14E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949DC0-9862-4F1D-813E-FC6AED291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BDBDD4-CB1A-4B60-BAA3-9924E647C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162B9B-9AE2-44C0-9E97-3A482BF6C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E6EC74-1BD0-4C48-9470-43B8911B4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7E1B5-29B2-424F-98AA-91DA193FA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D79D0-306B-4076-87AC-69A54BF86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2202301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护理流程再造案例分析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护理流程再造理论概述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案例分析：某医院的护理流程再造实践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护理流程再造的效果评估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总结与启示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护理流程再造的必要性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为了适应社会和医疗体系的变化，护理流程再造成为必然趋势，以提高护理服务效率和质量，提升患者满意度。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随着医疗技术的进步和患者需求的多样化，传统的护理流程已无法满足现代医疗体系的需求，需要进行护理流程再造。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医疗体系改革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医疗体系改革要求提高护理服务质量和效率，以满足患者日益增长的健康需求。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典型性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选择的案例具有典型性，能够代表护理流程再造的实践和成果。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可复制性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案例具有可复制性，可以为其他医疗机构提供借鉴和参考。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案例在护理流程再造方面具有创新性，能够为护理服务提供新的思路和方法。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护理流程再造理论概述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护理流程再造定义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护理流程再造是对现有护理流程进行全面分析，识别存在的问题和瓶颈，并对其进行根本性的重新设计，以达到提高护理质量、效率、安全和满意度等目标的过程。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它涉及对护理流程的各个环节进行深入分析，发现潜在的改进空间，并通过引入新的工作方法、技术和组织结构等手段，实现对护理流程的优化和重构。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提高护理质量和患者满意度：通过优化护理流程，降低差错和事故发生率，提高患者对护理服务的满意度。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提高工作效率和降低成本：通过简化工作流程、减少重复和不必要的任务，提高工作效率，降低人力和物力成本。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提升护士工作满意度：改善工作环境和减轻工作压力，提高护士的工作满意度和留任率。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遵循以人为本、科学性、系统性和持续改进等原则：在护理流程再造过程中，应注重患者的需求和利益，遵循科学的方法和理念，对护理流程进行系统性的优化和改进，并不断监测和反馈，持续改进护理流程。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护理流程再造的目标和原则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针对识别出的问题和机会，制定具体的改进方案，包括引入新的工作方法、技术和组织结构等。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识别问题和改进机会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通过调查、分析和评估现有护理流程，找出存在的问题和改进机会。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实施改进方案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将改进方案付诸实践，并对实施过程进行监控和管理。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根据效果评估的结果，对改进方案进行持续的调整和优化，以实现护理流程的持续改进。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对改进后的护理流程进行效果评估，包括质量、效率、安全和满意度等方面的指标进行评估。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护理流程再造的方法和步骤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案例分析：某医院的护理流程再造实践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某医院是一家大型综合性医院，拥有多个科室和病区，为患者提供全面的医疗服务。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随着医疗技术的不断发展和患者需求的日益提高，原有的护理流程逐渐暴露出效率低下、服务质量参差不齐等问题，需要进行护理流程再造。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https://d.book118.com/037022023011006052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2024-09-25T10:34:31.022</cp:lastPrinted>
  <dcterms:created xsi:type="dcterms:W3CDTF">2024-09-25T02:34:31Z</dcterms:created>
  <dcterms:modified xsi:type="dcterms:W3CDTF">2024-09-25T02:34:33Z</dcterms:modified>
</cp:coreProperties>
</file>