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A744E-5049-4C17-A524-FC7DE4448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9B52B-2AB6-4502-87C0-9AFE5927E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0A710-A055-49A7-922E-7DAAC9F5A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CC346-71B8-4D22-B117-2844A7BAF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C7D5CE-15B1-4AD6-9142-0C18D8E98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722E35-6511-4798-8E11-FAA29E95F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9AEDB2-9F1F-4C24-9E0D-1C1649487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3AE73-083E-4124-8B22-38819BB27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91097-A7F8-4967-9A49-311F7C1F0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274CE-9A1D-4B27-BE59-0E311A094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14D00-8075-4F7A-9C2C-8044ED51C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2204216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突发疑似中毒病人的观察与护理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疑似中毒病人的症状与观察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急救措施与护理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实验室检查与诊断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治疗与康复期护理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提高医护人员对突发疑似中毒病人的观察和护理能力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保障病人生命安全，降低死亡率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促进医疗质量的提高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疑似中毒病人的观察与护理方法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医护人员应对突发疑似中毒事件的措施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疑似中毒病人的治疗与转归情况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突发疑似中毒事件对医疗机构的挑战与应对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疑似中毒病人的症状与观察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689754" y="1679924"/>
            <a:ext cx="541020" cy="413385"/>
          </a:xfrm>
          <a:prstGeom prst="rect">
            <a:avLst/>
          </a:prstGeom>
        </p:spPr>
        <p:txBody>
          <a:bodyPr vert="horz"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8" name="Freeform 8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3" name="Freeform 13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TextBox 16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8" name="Freeform 18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TextBox 21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3" name="Freeform 23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消化系统症状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神经系统症状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呼吸系统症状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循环系统症状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皮肤及黏膜症状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如恶心、呕吐、腹痛、腹泻等。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如头痛、头晕、乏力、失眠、抽搐、昏迷等。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如呼吸困难、咳嗽、胸闷等。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如心悸、胸闷、心律失常等。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如红肿、瘙痒、水疱、溃疡等。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常见中毒症状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12" r="141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详细询问病史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检查病人身体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了解病人是否有接触有毒物质或食用不洁食物等情况。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注意观察病人的面色、呼吸、脉搏等生命体征，以及是否有上述中毒症状。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检查病人的皮肤、黏膜、瞳孔等，观察是否有异常变化。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对病人病情进行初步评估，判断中毒的严重程度。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及时记录病人的症状、体征和病情变化，为后续治疗提供依据。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根据病情评估结果，采取相应的急救措施，如催吐、洗胃、导泻等。同时，保持病人呼吸道通畅，给予吸氧等支持治疗。在抢救过程中，要密切观察病人的病情变化，及时调整治疗方案。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病情评估与记录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急救措施与护理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立即脱离中毒环境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清除毒物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促进毒物排出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对症支持治疗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急救原则与步骤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给予利尿剂、血液净化等治疗，加速毒物排出。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根据中毒途径，采取相应措施清除体内尚未吸收的毒物，如催吐、洗胃、导泻等。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将病人迅速转移到空气新鲜的地方，解开衣领，保持呼吸道通畅。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根据病人症状，给予吸氧、升压、抗休克等治疗。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护理措施与注意事项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及时清除口腔、鼻腔分泌物及呕吐物，防止窒息。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密切观察病人的意识、瞳孔、呼吸、血压等生命体征变化，及时发现并处理并发症。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安慰病人，减轻其紧张和恐惧情绪，积极配合治疗。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根据病人病情和医嘱，给予合理的饮食指导，促进康复。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https://d.book118.com/037022042161006042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2024-09-16T10:38:05.737</cp:lastPrinted>
  <dcterms:created xsi:type="dcterms:W3CDTF">2024-09-16T02:38:05Z</dcterms:created>
  <dcterms:modified xsi:type="dcterms:W3CDTF">2024-09-16T02:38:07Z</dcterms:modified>
</cp:coreProperties>
</file>