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A8C8D-0396-446B-A864-918E6FDB0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8B345-5768-4466-90F9-AE92BC7B5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41D51-51EF-43C4-8E0E-27830A082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EAF50-33E4-43FF-B3A0-3A581FE7C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50FB06-C93A-40DA-88A5-10443271E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27848A-CC95-40EF-A694-6920F059B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21CAA2-8C50-4288-948D-461C8E1C8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A2725-DCAD-4602-BB4D-8491E45EA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DA4C6-6B16-4FCA-8463-220A9EEFC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BA0E0-18D0-4D3C-AA7D-FAD4429D3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41E37-DEB0-4073-815A-02E8E4F6C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23013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2型糖尿病的三级预防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2型糖尿病的概述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2型糖尿病的一级预防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2型糖尿病的二级预防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2型糖尿病的三级预防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2型糖尿病的概述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63" r="238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2型糖尿病的定义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2型糖尿病占糖尿病总病例的90%以上，多见于40岁以上的成年人。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2型糖尿病是一种慢性代谢性疾病，由于胰岛素分泌不足或胰岛素抵抗导致血糖升高。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2型糖尿病的危害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长期高血糖可能导致多种并发症，如心血管疾病、脑血管疾病、肾脏疾病、视网膜病变等。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糖尿病患者的生活质量受到严重影响，容易出现疲劳、饥饿、感染等问题。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48" r="1804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随着人们生活方式的改变，如饮食结构不合理、缺乏运动等，2型糖尿病的发病率逐年上升。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肥胖、家族遗传等因素也增加了患2型糖尿病的风险。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2型糖尿病的发病率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2型糖尿病的一级预防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32" r="285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通过合理饮食和适量运动，将体重控制在理想范围内，以降低糖尿病风险。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保持理想体重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针对肥胖人群，采取有效的减重措施，如饮食调整、增加运动等，以降低糖尿病发生风险。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减少肥胖人群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保持饮食均衡，摄入适量的蛋白质、脂肪、碳水化合物、维生素和矿物质，避免偏食或暴饮暴食。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减少高糖、高脂肪和高盐食物的摄入，以预防糖尿病的发生。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每周进行至少150分钟的中等强度有氧运动，如快走、骑车或游泳等，以增强身体代谢能力。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提高肌肉力量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进行适量的力量训练，如举重、俯卧撑等，以增加肌肉量和提高身体代谢水平。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规律运动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https://d.book118.com/037023013003006030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2024-09-01T09:50:35.689</cp:lastPrinted>
  <dcterms:created xsi:type="dcterms:W3CDTF">2024-09-01T01:50:35Z</dcterms:created>
  <dcterms:modified xsi:type="dcterms:W3CDTF">2024-09-01T01:50:37Z</dcterms:modified>
</cp:coreProperties>
</file>