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3E95D6-495D-4C31-AE7D-9E23DC7DE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095C61-A210-414E-AF2B-6E7CFEFAD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C27B89-176C-47B9-A8C6-82525AA71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8FA6C7-0BC4-45B6-A2E8-6041339F7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037C5D-F80C-4216-979F-9CD26CEDD3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737AD0-B597-4D0A-84F5-A979B0B719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CA33A5-D43E-42A6-8385-584646BB82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8A6CE-AEC4-41C7-8913-4679B40B3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71B58D-04E7-4604-AB92-1F6F975A5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EECA0-B220-485A-A0EE-B32AACE99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95087-014E-4475-9661-A56A07522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2411514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pdgfra基因突变在甲状腺癌中的频率及其对治疗的指导意义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pdgfra基因突变在甲状腺癌中的频率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pdgfra基因突变对甲状腺癌治疗的影响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pdgfra基因突变在甲状腺癌治疗中的指导意义</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甲状腺癌是一种常见的恶性肿瘤，其发病率逐年上升。近年来，研究发现pdgfra基因突变与甲状腺癌的发生和发展密切相关。了解pdgfra基因突变的频率及其对甲状腺癌治疗的影响，有助于为患者提供更精准的治疗方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本研究旨在探讨pdgfra基因突变在甲状腺癌中的频率，分析突变类型和特点，并探讨其对甲状腺癌治疗的指导意义。通过深入了解pdgfra基因突变与甲状腺癌的关系，为临床治疗提供理论依据，提高甲状腺癌的诊疗水平。</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pdgfra基因突变在甲状腺癌中的频率</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全球范围内，pdgfra基因突变在甲状腺癌中的频率较低，但随着检测技术的发展，其检出率逐渐提高。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范围内，pdgfra基因突变在甲状腺癌中的频率较低，但随着检测技术的发展和研究的深入，越来越多的突变被发现。这些突变可能存在于特定的亚型或特定的人群中，因此需要进一步的研究来了解其分布和特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全球范围内的频率研究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在某些特定人群或地区，pdgfra基因突变的频率可能较高，提示可能与遗传背景、环境因素或生活方式有关。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一些特定的人群或地区，pdgfra基因突变的频率较高，这可能与遗传背景、环境因素或生活方式有关。例如，某些地区的人群可能存在特定的基因变异或暴露于特定的致癌因素，导致pdgfra基因突变在该地区更为常见。这些发现有助于深入了解甲状腺癌的发病机制和制定针对性的预防和治疗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特定人群或地区的频率研究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频率与甲状腺癌分型的关系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pdgfra基因突变在不同分型的甲状腺癌中存在差异，可能与肿瘤的恶性程度、进展和预后有关。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研究表明，pdgfra基因突变在不同分型的甲状腺癌中存在差异。某些突变可能更常见于特定的亚型，如乳头状癌、滤泡状癌或未分化癌等。这些突变可能影响肿瘤的恶性程度、进展和预后，为临床治疗提供了一定的指导意义。了解不同分型甲状腺癌中pdgfra基因突变的分布和特点，有助于制定更为精准的治疗方案和预测患者的预后。</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pdgfra基因突变对甲状腺癌治疗的影响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突变对传统治疗反应的影响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传统治疗反应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pdgfra基因突变可能影响甲状腺癌对传统治疗方法的反应，如手术、放疗和化疗。研究发现，携带pdgfra突变的甲状腺癌患者对传统治疗的反应较差，疾病进展较快。</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耐药性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pdgfra基因突变可能导致甲状腺癌细胞对某些药物产生耐药性，降低治疗效果。这可能与突变导致药物靶点改变或药物代谢途径异常有关。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https://d.book118.com/037024115140006042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2024-09-16T04:39:41.210</cp:lastPrinted>
  <dcterms:created xsi:type="dcterms:W3CDTF">2024-09-15T20:39:41Z</dcterms:created>
  <dcterms:modified xsi:type="dcterms:W3CDTF">2024-09-15T20:39:43Z</dcterms:modified>
</cp:coreProperties>
</file>