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9D347-303F-4C2D-BCF0-B495775AA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74FCA-83E8-4544-87FC-658E12DE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C9568-F55C-42D2-B574-5BFDFB3B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623D1-ABE2-459A-ACFF-B0236AF2B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4082F-AF05-4555-942D-5AD9E202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91A67-849B-478C-B2B4-EBE2D0AF4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33BFDD-D87F-45A0-AD97-C0892EEA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E4E65-1673-43B6-BA13-4BDEA1E80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2C82C-F245-40FD-ABA5-EF3D0B45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27B2C-B610-4B3F-8CDE-B03AEA62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5DF88-B930-4EBC-9A95-6E6293180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241320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细胞间通讯机制揭示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细胞间通讯的分子基础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细胞间通讯的方式与途径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细胞间通讯的调控机制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细胞间通讯与疾病的关系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研究展望与挑战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研究现状与挑战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近年来，随着生物学和医学的不断发展，细胞间通讯的研究取得了显著进展，但仍存在许多挑战和未知领域需要探索。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揭示细胞间通讯的机制有助于深入理解生物体的生理和病理过程，为疾病诊断和治疗提供新的思路和方法。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细胞间通讯是多细胞生物体内细胞间相互作用和协调的基础，对于维持生物体的正常生理功能具有重要意义。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根据通讯方式的不同，细胞间通讯可分为以下几类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自分泌通讯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细胞分泌的信号分子作用于自身受体，实现自我调节。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细胞间直接接触通讯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细胞之间通过细胞膜上的特殊结构（如紧密连接、间隙连接等）实现直接连接和信息传递。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细胞间通讯是指细胞之间通过信号分子、直接接触或细胞间连接等方式进行信息传递和物质交换的过程。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旁分泌通讯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细胞通过分泌信号分子到细胞外，作用于邻近细胞或远处细胞的受体，实现信息传递。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突触通讯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神经元之间通过突触连接实现电信号或化学信号的传递。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细胞间通讯的定义与分类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细胞间通讯的分子基础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由内分泌细胞合成并分泌到血液中的化学信使，通过与靶细胞上的特异性受体结合来调节细胞功能。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神经元之间或神经元与效应器细胞之间传递信息的化学物质，如乙酰胆碱、多巴胺等。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由免疫细胞合成和分泌的小分子蛋白质，具有调节免疫反应、促进细胞生长和分化等功能。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信号分子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位于细胞膜上的蛋白质，能够识别并结合特定的信号分子，如G蛋白偶联受体、离子通道受体等。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0958" r="30958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膜受体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位于细胞核内的蛋白质，能够识别并结合特定的信号分子，如类固醇激素受体、甲状腺激素受体等。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核受体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位于细胞质中的蛋白质，能够识别并结合特定的信号分子，如蛋白激酶受体等。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胞质受体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受体分子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细胞内的信号分子，如环腺苷酸(cAMP)、环鸟苷酸(cGMP)等，能够将细胞外信号转化为细胞内信号。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第二信使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通过磷酸化作用调节蛋白质活性和功能的酶类，如MAPK、PKC等。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蛋白激酶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能够结合到特定基因启动子上并调节基因表达的蛋白质，如NF-κB、AP-1等。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信号转导分子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细胞间通讯的方式与途径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直接接触通讯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细胞间直接接触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通过细胞间的直接接触，如细胞突触、细胞间桥粒等结构，实现细胞间的信息传递。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膜结合信号分子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细胞表面存在多种膜结合信号分子，如受体、黏附分子等，它们可以与其他细胞或基质中的配体结合，从而传递信息。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细胞间存在间隙连接通道，允许小分子物质和离子在细胞间直接传递，实现细胞间的快速通讯。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间隙连接通道由连接蛋白组成，它们在不同细胞中表达，形成细胞间的通讯网络。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间隙连接通讯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连接蛋白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间隙连接通道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https://d.book118.com/037024132060006036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2024-09-11T08:19:50.559</cp:lastPrinted>
  <dcterms:created xsi:type="dcterms:W3CDTF">2024-09-11T00:19:50Z</dcterms:created>
  <dcterms:modified xsi:type="dcterms:W3CDTF">2024-09-11T00:19:52Z</dcterms:modified>
</cp:coreProperties>
</file>