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5E298-66D3-4A20-8179-EF985A7C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8F06C-F013-4E73-BF43-81B27A54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0F3A7-0237-4087-834C-E255999C3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34EC5-4461-4B8B-868B-8108E74FF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9E0DF-D212-493E-A575-FB16FDF0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99BFF-4926-4FE1-B3FC-0F7B7EFE6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89BEC-C585-46CF-A8CA-14232C873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D67E6-0237-4F5F-9B0E-51C499A98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82F3B-7C1A-423C-ACD1-37C0ADE3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7DEFB-8412-439C-B30D-285D8E1C9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DACA1-E900-4BFC-B18E-5A55CEED2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30122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慢性肾脏的护理查房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慢性肾脏疾病的护理研究进展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慢性肾脏疾病（CKD）是一种长期存在的肾脏损伤，通常进展缓慢，可导致肾功能衰竭。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根据病因和病理生理机制，慢性肾脏疾病可分为原发性、继发性、遗传性和先天性等类型。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963" r="49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22" r="172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慢性肾脏疾病的病因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如慢性肾小球肾炎、肾盂肾炎等。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如糖尿病肾病、高血压肾病、狼疮性肾炎等。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如Alport综合征、多囊肾等。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如肾发育不全、肾缺如等。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原发性肾脏疾病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继发性肾脏疾病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遗传性肾脏疾病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先天性肾脏疾病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慢性肾脏疾病的临床表现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长期高血压可导致心血管疾病和肾功能恶化。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蛋白尿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尿液中出现蛋白质，表现为泡沫尿。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早期可出现眼睑、下肢等部位的水肿。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肾功能不全导致促红细胞生成素分泌减少，引起贫血。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恶心、呕吐、食欲不振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肾功能不全导致毒素在体内蓄积，引起消化道症状。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慢性肾脏疾病的护理评估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评估患者的血压、心率、体重、水肿等情况。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评估患者的情绪状态、心理压力等。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包括年龄、性别、病程、用药情况等。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检查患者的尿常规、肾功能、电解质等指标。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了解患者的饮食、运动、睡眠等生活习惯。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按照基本信息、身体状况、实验室检查、心理状况、生活方式的顺序进行评估。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确保评估的准确性和完整性，注意保护患者的隐私和权益。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83" b="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对收集到的信息进行整理和分析，找出患者的护理问题。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根据分析结果，撰写详细的护理查房报告，提出相应的护理建议和措施。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慢性肾脏疾病的护理措施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合理饮食是慢性肾脏疾病护理的重要环节，需根据病情制定个性化的饮食方案。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限制每日盐摄入量，以减轻水肿和高血压症状。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根据肾功能状况，适当调整蛋白质摄入量，以减轻肾脏负担。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多食用富含膳食纤维的食物，保持大便通畅。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避免食用高磷、高钾和高嘌呤的食物，以防并发症。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控制蛋白质摄入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限制磷、钾、嘌呤摄入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https://d.book118.com/037030122114006031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2024-09-03T22:12:06.541</cp:lastPrinted>
  <dcterms:created xsi:type="dcterms:W3CDTF">2024-09-03T14:12:06Z</dcterms:created>
  <dcterms:modified xsi:type="dcterms:W3CDTF">2024-09-03T14:12:08Z</dcterms:modified>
</cp:coreProperties>
</file>