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0CB87-0464-4C5F-81F5-854D6A7F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FF6D6-BEDD-45C4-8430-5858FFC99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CAA67-E4A1-44C4-8024-D945DE106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0E4BB-330B-4698-BA22-08F033FC8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01285F-F1AA-4C61-914D-8A05C7A7D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1AAC1-1538-47EA-BD94-B2B4CB42A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3F84A8-510A-4ED1-8DF7-8072FDDDB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FD539-A57D-4DD4-84C1-BA3688DDA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F6FD4-EEDE-43C0-9CF6-CF7C9FC59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36455-ADC3-4340-963E-5278F1ECC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C4C8A-28E0-45A3-945E-CEF3E2946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32133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《大型庆典活动策划》ppt课件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大型庆典活动策划概述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大型庆典活动策划的核心要素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大型庆典活动的流程管理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大型庆典活动的风险管理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大型庆典活动策划案例分析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大型庆典活动策划概述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492" r="354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大型庆典活动是指规模较大、参与人数众多、涉及多个领域和部门、需要精心策划和组织的大型活动。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具有规模性、综合性、复杂性、社会性和文化性等特点。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大型庆典活动的定义与特点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增强社会凝聚力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传承文化传统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大型庆典活动策划的重要性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6571" r="265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通过大型庆典活动，展示城市的文化底蕴和特色，提升城市的知名度和美誉度。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大型庆典活动能够吸引大量人流、物流和资金流，促进相关产业的发展，推动经济增长。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大型庆典活动能够增强市民的归属感和自豪感，促进社会和谐发展。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大型庆典活动是传承和弘扬民族文化的重要途径，能够增强文化自信和民族认同感。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古代庆典活动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古代的大型庆典活动主要包括祭祀、朝贡、封禅等，这些活动在当时的社会具有重要的政治和文化意义。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近代庆典活动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随着社会的发展和变迁，近代的大型庆典活动逐渐演变为节日庆典、展览会、博览会等形式，这些活动旨在促进经济发展和文化交流。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现代庆典活动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现代的大型庆典活动更加注重创新和个性化，如奥运会、世界杯等国际性赛事和文化艺术节等，这些活动已经成为展示国家形象和城市发展的重要平台。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大型庆典活动的历史与发展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大型庆典活动策划的核心要素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主题策划是大型庆典活动的灵魂，它决定了整个活动的风格和方向。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在策划大型庆典活动时，首先需要确定一个独特、吸引人的主题，以确保活动具有鲜明的个性和特色。主题应与庆典活动的目的、参与人群和场地环境相契合，同时要考虑到社会文化背景和市场需求。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主题策划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场地布置是营造庆典活动氛围的关键环节，它能够凸显主题并给参与者留下深刻印象。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根据活动的主题和规模，选择合适的场地并进行精心布置。考虑因素包括场地的空间布局、设施设备、装饰风格以及安全措施等。通过合理的场地布置，创造出独特的氛围，使参与者沉浸在庆典活动中。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节目安排是大型庆典活动的核心内容，它决定了活动的质量和吸引力。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排庆典活动节目时，要充分考虑节目的多样性、精彩程度和时间分配。不同类型的节目可以吸引不同的观众群体，例如音乐、舞蹈、戏剧、魔术等。同时，要注意节目的节奏和顺序，确保活动过程紧凑、有序，给观众带来愉悦的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宣传推广是提高大型庆典活动知名度和参与度的关键手段。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宣传渠道，如社交媒体、广告、新闻媒体等，提前宣传庆典活动，吸引潜在参与者。制定有针对性的宣传策略，突出活动的特色和亮点，提高公众的关注度和参与热情。同时，在活动现场也要进行相应的推广活动，如设置宣传展台、派发宣传资料等，以进一步扩大活动的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人员组织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人员组织是确保大型庆典活动顺利进行的关键因素，它涉及到人员分工、培训和管理等方面。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庆典活动的需要，合理安排各类工作人员，明确各自职责和工作内容。对工作人员进行必要的培训和指导，确保他们具备相应的技能和素质。同时，建立健全的管理制度和工作流程，确保工作人员之间的协调和配合，提高工作效率。此外，要注意人员的安全保障工作，确保活动期间人员的安全和健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预算规划是大型庆典活动策划中不可忽视的一环，它涉及到资金的筹措、分配和控制等方面。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的规模和需求，制定详细的预算计划，包括场地租赁、设备租赁、节目费用、宣传费用、人员费用等各个方面。通过合理的预算规划，确保活动的顺利进行，同时避免不必要的浪费和超支。在活动过程中，要加强对预算执行情况的监控和管理，及时调整和优化预算方案，以确保最终的财务成果符合预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https://d.book118.com/037032133101006031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2024-09-03T17:55:48.036</cp:lastPrinted>
  <dcterms:created xsi:type="dcterms:W3CDTF">2024-09-03T09:55:48Z</dcterms:created>
  <dcterms:modified xsi:type="dcterms:W3CDTF">2024-09-03T09:55:50Z</dcterms:modified>
</cp:coreProperties>
</file>