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152E9-2836-42E4-82A1-AB03E989B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D9512-3D87-43B6-8D15-C1B8BB7CB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C6646-1E4F-4960-A58A-2D53611AB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88A24-DE80-4A20-B145-1D84E1D0F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481057-38AC-4DAA-96A4-F18CD1573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FAE69C-04F2-4A47-9D3D-B26AB09DE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60660D-3266-453F-98AB-D4FD1C45C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B3FC8-A04B-4B66-9BFD-B4A9B43F2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F1DA9-96A3-4C8E-9E1B-D2C021BF0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FC38C-7CD5-4B5E-A39F-4CA3282F8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0839D-F4B1-4974-8A91-21E1F5098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340221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预防焦虑主题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焦虑的预防方法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焦虑的自我管理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焦虑的心理治疗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社会支持和环境因素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焦虑的案例研究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焦虑通常与特定的情境或事件相关，如考试、公开演讲、社交场合等。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焦虑情绪可能引发一系列生理和心理反应，如心跳加速、呼吸急促、出汗等。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焦虑是一种情绪状态，通常表现为紧张、不安、恐惧和忧虑等感受。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焦虑的症状包括持续的紧张不安、易怒、失眠、注意力不集中等。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长期焦虑可能导致心理健康问题，如抑郁症、自卑感、社交障碍等。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焦虑的症状和影响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882" b="118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337" b="123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焦虑的常见原因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如工作压力、学习压力、人际关系问题等。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如自卑感、完美主义倾向、依赖性强等。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生理因素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如遗传因素、神经递质失衡、荷尔蒙变化等。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焦虑的预防方法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保持规律的作息时间，早睡早起，有助于调节身体机能，缓解焦虑情绪。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708" r="28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保持均衡的饮食，摄入足够的营养物质，避免因缺乏某些营养成分而引发焦虑。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定期进行适量的运动，如散步、慢跑、瑜伽等，有助于释放压力，增强身体免疫力。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健康的生活习惯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通过深呼吸来放松身体和缓解紧张情绪，有助于减轻焦虑感。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培养积极的心态，学会从正面看待问题，减少消极情绪的产生。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积极思维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通过渐进性肌肉放松、冥想等方式来放松身心，缓解焦虑症状。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心理调节技巧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积极参与社交活动，与亲朋好友保持联系，分享心情和感受，有助于减轻焦虑情绪。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083" r="4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建立良好的家庭关系，与家人互相支持、理解和关爱，共同应对生活中的挑战和压力。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当焦虑症状严重影响到生活、工作和社交时，应及时寻求专业心理咨询或治疗。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社交与家庭支持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焦虑的自我管理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掌握一些情绪调节技巧，如深呼吸、肌肉放松等，以缓解焦虑情绪。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培养乐观、积极的思维方式，减少消极情绪对焦虑的影响。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自我观察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学会观察自己的情绪变化，了解自己的情绪触发点，以便更好地应对焦虑。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自我认知和情绪调节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渐进性肌肉放松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通过逐渐放松身体的各个部位，降低身体的紧张和焦虑。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冥想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通过专注当下、深呼吸和想象放松的画面，达到身心放松的状态。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瑜伽和太极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这些活动有助于身体和心灵的平衡与放松。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放松和冥想技巧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https://d.book118.com/037034022103006042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2024-09-15T19:56:32.003</cp:lastPrinted>
  <dcterms:created xsi:type="dcterms:W3CDTF">2024-09-15T11:56:32Z</dcterms:created>
  <dcterms:modified xsi:type="dcterms:W3CDTF">2024-09-15T11:56:34Z</dcterms:modified>
</cp:coreProperties>
</file>