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CE9AC6F-53AD-4990-BB64-22EBB6D7877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66F91-9725-4A95-986D-6D062A25C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4FB3C-7B8B-4FB8-B2DA-3ADD25DF3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6EE06-5016-4C90-9175-875FAB97E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08A23-DCD6-46DF-A903-5BFC45DE5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2375D0-D6B6-4858-B80F-C00EB2BF8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905BC-CCC8-4063-8394-92C163A80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481BF2-4B15-408B-8B0A-8D4EFF9C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396BB-770D-437B-85A6-8DC3B284A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A0044-C39A-4410-B70E-714746BEB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039C9-02BB-4F3D-8618-070617A2D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4A770-6354-4A6F-A9EF-C2086361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C1468CB-3C76-4D60-A9CC-31AFC4D33E0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AF8069D-3BAF-4D26-B838-0137870881E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3411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增强战略规划与市场洞察的课程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策略规划的重要性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市场洞察的重要性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增强战略规划能力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市场洞察的技巧与方法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战略规划与市场洞察的整合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策略规划的重要性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策略规划的重要性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策略规划是企业成功的关键。本章将探讨策略规划的定义、作用以及关键要素。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策略规划的定义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实现目标所需的方向和决策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未来目标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目标设定、战略选择、资源配置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步骤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企业未来发展方向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策略规划的作用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提高决策的准确性和一致性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决策准确性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调动员工积极性和创造性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员工激励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促进资源的有效整合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资源整合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目标设定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明确、可衡量的目标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战略选择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市场定位策略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产品发展策略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实施和监控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行动计划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绩效评估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策略规划的关键要素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环境分析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SWOT</a:t>
            </a: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竞争对手分析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策略规划的作用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策略规划指导企业未来发展方向，提高决策的准确性和一致性，调动员工积极性和创造性，促进组织内外部资源的有效整合。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市场洞察的重要性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市场洞察的定义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市场洞察是指深入了解市场的需求和趋势，包括对客户、竞争对手、市场环境的认知。市场洞察是企业战略规划的基础之一。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根据市场洞察调整产品策略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市场洞察的作用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把握市场机会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预测市场变化，降低风险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避免市场风险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根据市场需求推出新产品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促进产品创新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根据洞察调整市场策略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分析市场数据，找出潜在机会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竞争情报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收集竞争对手信息，分析其策略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结合战略规划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将市场洞察融入战略规划，实现目标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市场洞察的方法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市场调研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通过问卷调查、访谈了解市场需求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市场洞察案例分析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通过洞察发现新兴市场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市场机会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根据洞察推出创新产品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产品创新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预测市场变化，规避风险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市场洞察是企业成功的关键之一，只有深入了解市场，才能制定有效的战略规划，在市场竞争中立于不败之地。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增强战略规划能力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增强策略规划的必要性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快速变化的市场需要企业具备灵活的策略规划能力。如何增强策略规划的能力成为企业亟需解决的问题。本章将探讨如何增强策略规划的能力。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团队协作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战略规划能力的提升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建立有效的战略规划团队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目标设定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制定明确的目标和愿景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学习与适应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持续学习和适应变化的市场环境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技术与创新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结合技术和创新手段提升规划能力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实例分析：成功的战略规划案例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成功案例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苹果公司的产品策略成功案例分析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经验总结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总结苹果公司成功的经验，并应用于企业的实际操作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案例学习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通过对苹果公司的案例学习，提升自身的战略规划能力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总结本章内容，强调提升战略规划能力的重要性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内容总结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重要性强调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提升策略规划能力的必要性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下一步行动：制定提升战略规划能力的具体计划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具体计划制定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执行步骤安排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目标达成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战略规划能力的评估与总结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利用评估工具评估企业的战略规划能力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评估工具的选择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评估方法的应用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评估结果的分析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战略规划能力的提升对企业发展至关重要，只有不断学习和适应变化的市场环境，结合技术和创新手段，才能实现长期的成功。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市场洞察的技巧与方法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https://d.book118.com/037034113011006055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增强战略规划与市场洞察的课程</vt:lpstr>
      <vt:lpstr>目录</vt:lpstr>
      <vt:lpstr>第一章 策略规划的重要性</vt:lpstr>
      <vt:lpstr>策略规划的重要性</vt:lpstr>
      <vt:lpstr>策略规划的定义</vt:lpstr>
      <vt:lpstr>策略规划的作用</vt:lpstr>
      <vt:lpstr>策略规划的关键要素</vt:lpstr>
      <vt:lpstr> </vt:lpstr>
      <vt:lpstr>第2章 市场洞察的重要性</vt:lpstr>
      <vt:lpstr> </vt:lpstr>
      <vt:lpstr>市场洞察的作用</vt:lpstr>
      <vt:lpstr>市场洞察的方法</vt:lpstr>
      <vt:lpstr>市场洞察案例分析</vt:lpstr>
      <vt:lpstr>结语</vt:lpstr>
      <vt:lpstr>第3章 增强战略规划能力</vt:lpstr>
      <vt:lpstr> </vt:lpstr>
      <vt:lpstr>战略规划能力的提升</vt:lpstr>
      <vt:lpstr>实例分析：成功的战略规划案例</vt:lpstr>
      <vt:lpstr>战略规划能力的评估与总结</vt:lpstr>
      <vt:lpstr>结语</vt:lpstr>
      <vt:lpstr>第4章 市场洞察的技巧与方法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2024-09-29T14:06:02.530</cp:lastPrinted>
  <dcterms:created xsi:type="dcterms:W3CDTF">2024-09-29T06:06:02Z</dcterms:created>
  <dcterms:modified xsi:type="dcterms:W3CDTF">2024-09-29T06:06:07Z</dcterms:modified>
</cp:coreProperties>
</file>