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39ED-9546-447D-81A7-471FF6777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0D84C-E933-4C53-A98B-D159A4F86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C171E-F4BA-456E-9710-BB3426C1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1DDA3-0393-44D6-8A29-7DE96296E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B6565-9633-48C7-B55B-484C5FF8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F4F3F8-14EA-4B6E-A83E-EEF8B233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F85D4-2311-4222-B567-51D76539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3A8AE-CC8E-4946-ABCA-76202CEF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0B1D8-9417-4D86-8702-B5111919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97457-07CD-4448-BB8A-9583B42E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31382-8CED-4390-82BC-5CF510356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4132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元宇宙与沉浸式文创体验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元宇宙概述：数字技术的融合与虚实交融
 沉浸式文创体验：身临其境的文化盛宴
 元宇宙赋能文创：打破时空限制，创造新文创交互范式
 文创场景构建：打造多维度、感官交错的沉浸式体验
 互动与反馈系统：用户主动参与与及时反馈
 内容创作工具：开放性与易用性兼得，降低创作门槛
 文创作品保护：数字著作权与知识产权保护
 安全与隐私：确保用户数据的安全与隐私保护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元宇宙概述：数字技术的融合与虚实交融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元宇宙与沉浸式文创体验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元宇宙概述：数字技术的融合与虚实交融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元宇宙概念,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元宇宙（Metaverse）是一个广阔的虚拟世界，它可以由用户创造和体验，并允许用户在其中生活、工作和娱乐。</a:t>
            </a:r>
          </a:p>
          <a:p>
            <a:r>
              <a:t>2. 元宇宙的概念源于科幻小说，但如今已成为一个备受关注的现实概念，并正在快速发展。</a:t>
            </a:r>
          </a:p>
          <a:p>
            <a:r>
              <a:t>3. 元宇宙将数字技术与物理世界融合在一起，创造出一个虚实交融的体验，让用户能够以更加沉浸的方式与世界互动。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元宇宙技术,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元宇宙技术包括虚拟现实（VR）、增强现实（AR）、混合现实（MR）和区块链等。</a:t>
            </a:r>
          </a:p>
          <a:p>
            <a:r>
              <a:t>2. 这些技术可以创建逼真的虚拟世界，并允许用户以身临其境的方式进行交互。</a:t>
            </a:r>
          </a:p>
          <a:p>
            <a:r>
              <a:t>3. 元宇宙技术正在不断发展，并在许多领域都有广泛的应用前景。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元宇宙概述：数字技术的融合与虚实交融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元宇宙经济将涉及到数字资产、虚拟货币和非同质化代币（NFT）等。</a:t>
            </a:r>
          </a:p>
          <a:p>
            <a:r>
              <a:t>2. 元宇宙经济预计将带来巨大的市场价值，并创造新的就业机会。</a:t>
            </a:r>
          </a:p>
          <a:p>
            <a:r>
              <a:t>3. 元宇宙经济的发展将对传统经济产生重大影响，并对社会产生深远影响。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元宇宙平台,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元宇宙平台是用户访问和体验元宇宙的数字空间。</a:t>
            </a:r>
          </a:p>
          <a:p>
            <a:r>
              <a:t>2. 元宇宙平台可以由企业、组织或个人创建和管理。</a:t>
            </a:r>
          </a:p>
          <a:p>
            <a:r>
              <a:t>3. 元宇宙平台将提供各种各样的服务和功能，包括社交、游戏、教育、购物和娱乐等。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元宇宙经济,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元宇宙概述：数字技术的融合与虚实交融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元宇宙内容包括数字艺术、虚拟音乐会、互动游戏和虚拟旅游等。</a:t>
            </a:r>
          </a:p>
          <a:p>
            <a:r>
              <a:t>2. 元宇宙内容将由创作者、艺术家和企业等共同创造。</a:t>
            </a:r>
          </a:p>
          <a:p>
            <a:r>
              <a:t>3. 元宇宙内容将为用户提供丰富多彩的体验，并不断更新和迭代。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元宇宙伦理,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元宇宙伦理涉及到隐私、安全、数字身份和虚拟资产等问题。</a:t>
            </a:r>
          </a:p>
          <a:p>
            <a:r>
              <a:t>2. 元宇宙伦理将有助于确保元宇宙是一个安全、健康的和负责任的环境。</a:t>
            </a:r>
          </a:p>
          <a:p>
            <a:r>
              <a:t>3. 元宇宙伦理将对元宇宙的发展产生积极的影响，并有助于塑造元宇宙的未来。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元宇宙内容,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沉浸式文创体验：身临其境的文化盛宴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元宇宙与沉浸式文创体验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沉浸式文创体验：身临其境的文化盛宴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元宇宙作为新兴的数字交互平台，可以提供沉浸式文化体验，提升用户参与度和满意度。</a:t>
            </a:r>
          </a:p>
          <a:p>
            <a:r>
              <a:t>2. 用户可以在元宇宙中游览虚拟博物馆和艺术馆，欣赏艺术作品和历史文物，有身临其境的参观体验。</a:t>
            </a:r>
          </a:p>
          <a:p>
            <a:r>
              <a:t>3. 元宇宙还可以提供虚拟音乐会、艺术表演和戏剧演出等文化活动，用户可以坐在家中即可享受高品质的文化盛宴。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虚拟现实艺术展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虚拟现实艺术展将艺术作品转化为三维数字模型，然后将其通过虚拟现实头盔或眼镜呈现给观众。</a:t>
            </a:r>
          </a:p>
          <a:p>
            <a:r>
              <a:t>2. 观众可以漫步在虚拟画廊中，欣赏艺术品的各个细节和层次，还可以与艺术品互动，获得更加丰富的艺术体验。</a:t>
            </a:r>
          </a:p>
          <a:p>
            <a:r>
              <a:t>3. 虚拟现实艺术展打破了传统艺术展的空间和时间限制，使艺术作品更易于传播和分享。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元宇宙文化体验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沉浸式文创体验：身临其境的文化盛宴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交互式数字音乐会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交互式数字音乐会将音乐与数字技术相结合，为观众提供沉浸式音乐体验。</a:t>
            </a:r>
          </a:p>
          <a:p>
            <a:r>
              <a:t>2. 观众可以在虚拟音乐厅中欣赏音乐表演，还可以通过虚拟现实头盔或眼镜与音乐家互动，甚至可以自己参与音乐演奏。</a:t>
            </a:r>
          </a:p>
          <a:p>
            <a:r>
              <a:t>3. 交互式数字音乐会为音乐家和观众创造了全新的表演和体验方式，拓展了音乐的表达和传播空间。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虚拟戏剧表演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虚拟戏剧表演利用虚拟现实技术，将戏剧表演搬到虚拟空间中，观众可以身临其境地观看戏剧表演，获得沉浸式戏剧体验。</a:t>
            </a:r>
          </a:p>
          <a:p>
            <a:r>
              <a:t>2. 虚拟戏剧表演突破了传统戏剧表演的空间和时间限制，观众可以坐在家中即可享受高品质的戏剧演出。</a:t>
            </a:r>
          </a:p>
          <a:p>
            <a:r>
              <a:t>3. 虚拟戏剧表演为戏剧创作者和演员提供了新的表演空间和表达方式，也为观众带来了全新的戏剧体验。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沉浸式文创体验：身临其境的文化盛宴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沉浸式游戏化体验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沉浸式游戏化体验将游戏与现实世界相结合，让用户在游戏中获得身临其境的体验。</a:t>
            </a:r>
          </a:p>
          <a:p>
            <a:r>
              <a:t>2. 用户可以在虚拟世界中扮演不同的角色，完成各种任务，体验不同的故事和情节。</a:t>
            </a:r>
          </a:p>
          <a:p>
            <a:r>
              <a:t>3. 沉浸式游戏化体验可以应用于教育、培训、医疗等领域，为用户提供更加生动、有趣的学习和体验方式。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文化遗产数字化保护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利用数字技术对文化遗产进行数字化保护，可以有效地保存和传承文化遗产，防止其遭受损坏或遗失。</a:t>
            </a:r>
          </a:p>
          <a:p>
            <a:r>
              <a:t>2. 通过虚拟现实技术，用户可以身临其境地感受文化遗产的魅力，获得更加深入的文化体验。</a:t>
            </a:r>
          </a:p>
          <a:p>
            <a:r>
              <a:t>3. 文化遗产数字化保护有助于促进文化交流与传播，让更多人了解和欣赏不同的文化。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元宇宙赋能文创：打破时空限制，创造新文创交互范式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元宇宙与沉浸式文创体验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元宇宙赋能文创：打破时空限制，创造新文创交互范式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实时互动赋能沉浸式文艺创作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实时互动技术打破时空限制：文创工作者利用实时互动技术，即使身处异地，也可以共同参与到文艺创作中来，打破地域和时差的限制，实现实时协同创作。</a:t>
            </a:r>
          </a:p>
          <a:p>
            <a:r>
              <a:t>2. 促进跨界合作，激发创新灵感：实时互动技术让文创工作者与不同行业、不同领域的专家、艺术家进行交流和合作，激发创新灵感，促进跨界合作，催生出更多新颖、独特的文创作品。</a:t>
            </a:r>
          </a:p>
          <a:p>
            <a:r>
              <a:t>3. 增强文创产品的互动性和体验性：实时互动技术可以使文创产品具有更强的互动性、趣味性和参与感，为用户带来沉浸式的体验，提高用户满意度和忠诚度。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虚拟现实技术助力沉浸式文艺展演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虚拟现实营造逼真场景：虚拟现实技术可以创造出逼真的场景和环境，使观众仿佛置身现场，亲身经历文艺展演，增强沉浸感和参与感。</a:t>
            </a:r>
          </a:p>
          <a:p>
            <a:r>
              <a:t>2. 多感官交互提升体验：虚拟现实技术结合多感官交互技术，如触觉、嗅觉、味觉等，为观众带来更加沉浸式的体验，增强现实感和临场感。</a:t>
            </a:r>
          </a:p>
          <a:p>
            <a:r>
              <a:t>3. 科技赋能文创展演，提升文化传播效果：虚拟现实技术为文创展演提供了新的平台和方式，通过科技赋能，可以提升文化传播的效果，让更多人接触到和欣赏到优秀文艺作品。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文创场景构建：打造多维度、感官交错的沉浸式体验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元宇宙与沉浸式文创体验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文创场景构建：打造多维度、感官交错的沉浸式体验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虚实融合场景构建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利用AR、VR等技术将虚拟世界与现实世界无缝融合，创造出更加逼真的沉浸式体验。</a:t>
            </a:r>
          </a:p>
          <a:p>
            <a:r>
              <a:t>2. 重建真实场景或构想虚构场景，打造沉浸式空间，提供身临其境的体验。</a:t>
            </a:r>
          </a:p>
          <a:p>
            <a:r>
              <a:t>3. 利用多维度感官刺激，如视觉、听觉、触觉和嗅觉等，打造多感官交互的沉浸式体验。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互动与反馈场景构建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提供实时互动功能，让用户可以与虚拟世界中的物体和人物进行互动，增强真实性和沉浸感。</a:t>
            </a:r>
          </a:p>
          <a:p>
            <a:r>
              <a:t>2. 加入反饋機制，如動作捕捉、聲音識別、手勢識別等，讓用户能夠操控和影響虛擬世界中的元素。</a:t>
            </a:r>
          </a:p>
          <a:p>
            <a:r>
              <a:t>3. 构建虚拟世界中的反馈系统，如气候变化、昼夜交替、物理引擎等，让用户可以感受到虚拟世界的变化。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https://d.book118.com/037034132106006041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元宇宙概述：数字技术的融合与虚实交融</vt:lpstr>
      <vt:lpstr> 元宇宙概述：数字技术的融合与虚实交融</vt:lpstr>
      <vt:lpstr> 元宇宙概述：数字技术的融合与虚实交融</vt:lpstr>
      <vt:lpstr> 元宇宙概述：数字技术的融合与虚实交融</vt:lpstr>
      <vt:lpstr> 沉浸式文创体验：身临其境的文化盛宴</vt:lpstr>
      <vt:lpstr> 沉浸式文创体验：身临其境的文化盛宴</vt:lpstr>
      <vt:lpstr> 沉浸式文创体验：身临其境的文化盛宴</vt:lpstr>
      <vt:lpstr> 沉浸式文创体验：身临其境的文化盛宴</vt:lpstr>
      <vt:lpstr> 元宇宙赋能文创：打破时空限制，创造新文创交互范式</vt:lpstr>
      <vt:lpstr> 元宇宙赋能文创：打破时空限制，创造新文创交互范式</vt:lpstr>
      <vt:lpstr> 文创场景构建：打造多维度、感官交错的沉浸式体验</vt:lpstr>
      <vt:lpstr> 文创场景构建：打造多维度、感官交错的沉浸式体验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2024-09-14T07:54:26.749</cp:lastPrinted>
  <dcterms:created xsi:type="dcterms:W3CDTF">2024-09-13T23:54:26Z</dcterms:created>
  <dcterms:modified xsi:type="dcterms:W3CDTF">2024-09-13T23:54:28Z</dcterms:modified>
</cp:coreProperties>
</file>