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BF6CF1F-AAC7-434A-875E-83DFEEDAA02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DF87A-D2C8-4824-B305-F10591C2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D2F46-4528-4DE4-B79A-8435A8C2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CA92B-536D-49FF-BFFE-057EF94F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54DAE-B9B1-42BD-B76E-FFDEC0507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4C034-4AC6-46C0-810B-1AF94E7C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597F7-6D62-4DD7-951A-5D87C30A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E8769-44A7-4E4B-9C66-5B63D4BE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C527-2705-4091-807E-7E5CE00FA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807C1-3E2C-4CD4-B009-F7B013D9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A5032-8972-4C5A-99B8-FAF8D31FE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9CA13-D4C5-4445-A490-DA82A24F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B4A8C32-106F-4F64-A6E8-52639B3A31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EF4A94-9355-44B4-BCE6-F5E441665C5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3611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行业人员能力提升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行业人员能力提升简介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提升沟通能力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提升领导能力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提升技术能力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提升创新能力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行业人员能力提升简介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为什么需要提升行业人员能力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竞争激烈的行业中，持续提升自身能力是非常重要的。随着技术的不断更新，只有不断学习和进步，才能在激烈的市场中立于不败之地。提升能力还可以为个人提供更多的职业发展机会，实现自身的职业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行业人员能力提升的重要性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更高效率完成工作任务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获得更多晋升机会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带来更多机会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享受工作成就感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持续学习行业知识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继续教育培训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拓展人脉，获取经验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参与行业活动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积累新的专业技能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学习新技能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缺乏学习资料和工具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经济条件限制学习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缺乏动力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缺乏学习兴趣和动力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缺乏目标和动力支撑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提升难点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工作繁忙，难以抽出时间学习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生活事务占用大部分时间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行业人员能力提升的重要性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人员的能力提升对于个人职业发展至关重要，通过不断学习和提升技能，可以更快更好地完成工作任务，从而提高工作效率。同时，不断提升能力还可以为个人带来更多的机会，包括晋升、加薪等，提高工作满意度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提升沟通能力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为何沟通能力重要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提升沟通能力对行业人员非常重要。有效沟通可以提高工作效率，让团队更加高效协作。此外，沟通能力也是领导力的一部分，能够帮助领导者更好地管理团队。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倾听是沟通的基础，能够增进理解和信任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能够准确、明确地传达自己的意图和观点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清晰表达自己的想法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适应不同的沟通风格和方式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学会和不同人群沟通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沟通障碍及解决方法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用词含糊不清，导致理解偏差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不清晰表达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处理分歧和矛盾时需要有效沟通技巧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解决冲突能力不足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情绪影响沟通效果，需冷静应对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情绪管理不当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练习写作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提升文字表达能力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培养逻辑思维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积极参与团队讨论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学会团队沟通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沟通能力提升的实践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参加演讲培训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锻炼演讲技巧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提高口才能力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不断提升沟通能力是每个行业人员必须持续学习的重要课题。通过有效的沟通，可以更好地与他人合作，解决问题，实现个人和团队的发展目标。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提升领导能力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领导力是推动组织成长的关键。有效领导可以带领团队取得成功，是职业晋升的必备能力。领导力的重要性不可忽视，对于一个行业人员来说，提升领导能力是至关重要的一项任务。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发展领导能力的途径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不断学习各类管理知识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学习管理技能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与团队成员和同事建立良好关系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能够做出明智的决策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培养决策能力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克服领导挑战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建立团队信任与合作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善于解决员工问题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处理困难员工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激励团队达到更好绩效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领导力提升的实践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要提升领导能力，需要进行领导力训练课程，寻找导师指导，并主动承担更多责任。通过实践和不断努力，可以逐步提升自己的领导能力，成为更出色的行业人员。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必备能力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职业晋升的重要保障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在工作中展现个人价值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有效领导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形成良好的工作氛围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创造高效的工作环境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共同实现目标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推动组织成长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带领团队向成功发展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激励团队持续进步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https://d.book118.com/037036114012006055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行业人员能力提升</vt:lpstr>
      <vt:lpstr>目录</vt:lpstr>
      <vt:lpstr>第1章 行业人员能力提升简介</vt:lpstr>
      <vt:lpstr> </vt:lpstr>
      <vt:lpstr>行业人员能力提升的重要性</vt:lpstr>
      <vt:lpstr>提升方法</vt:lpstr>
      <vt:lpstr>提升难点</vt:lpstr>
      <vt:lpstr>行业人员能力提升的重要性</vt:lpstr>
      <vt:lpstr>第2章 提升沟通能力</vt:lpstr>
      <vt:lpstr> </vt:lpstr>
      <vt:lpstr>提升沟通技巧</vt:lpstr>
      <vt:lpstr>沟通障碍及解决方法</vt:lpstr>
      <vt:lpstr>沟通能力提升的实践</vt:lpstr>
      <vt:lpstr>结语</vt:lpstr>
      <vt:lpstr>第3章 提升领导能力</vt:lpstr>
      <vt:lpstr> </vt:lpstr>
      <vt:lpstr>发展领导能力的途径</vt:lpstr>
      <vt:lpstr>克服领导挑战</vt:lpstr>
      <vt:lpstr>领导力提升的实践</vt:lpstr>
      <vt:lpstr>领导力的重要性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2024-09-29T15:02:45.384</cp:lastPrinted>
  <dcterms:created xsi:type="dcterms:W3CDTF">2024-09-29T07:02:45Z</dcterms:created>
  <dcterms:modified xsi:type="dcterms:W3CDTF">2024-09-29T07:02:47Z</dcterms:modified>
</cp:coreProperties>
</file>