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C7AA69-2F38-463A-A51B-A01DC8384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A13C39-5B37-4468-9EDB-155A9FEBA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811056-6B9D-4801-B30A-AFD2126CA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3E42A3-6D6D-4F04-AA03-B2BAF6F18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DA8787-6A0E-48D7-9949-46C8DFBBF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521A3B-B6F2-448A-AF3A-FECA7CF05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C15FA6-F33B-4BFF-B2DA-F0008C43E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FA6F34-D3AE-49F9-9C7E-45164A93C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10CB82-582E-480C-B4EC-2949677FE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37271A-C64A-4C49-8003-61D7475F9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71311-BA4A-4A07-BBE9-2D7E2B399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704006306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产品质量提升与安全风险防控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产品质量现状分析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安全风险识别与评估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产品质量提升策略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安全风险防控措施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实施效果评价与持续改进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通过改进生产工艺、加强质量管理等措施，提高产品的稳定性和可靠性，满足客户需求。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266" r="2226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防控安全风险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识别潜在的安全风险，采取预防措施，降低事故发生的可能性，保障员工和客户的安全。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优质的产品质量和有效的安全风险防控是企业赢得市场信任、提升品牌形象的重要途径。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产品质量现状分析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对目前产品质量状况进行全面评估，包括合格率、客户投诉率、产品缺陷等方面的数据。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质量提升措施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提出针对性的质量提升措施，包括改进生产工艺、加强原材料控制、完善质量管理体系等方面的建议。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安全风险防控策略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制定有效的安全风险防控策略，包括加强员工培训、完善安全管理制度、配备安全防护设施等方面的措施。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安全风险识别与评估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识别生产过程中可能存在的安全风险，并进行评估，确定风险等级和应对措施。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产品质量现状分析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合格率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通过抽样检验，评估产品合格率，反映整体质量水平。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性能指标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依据国家或行业标准，对产品性能指标进行检测和评估。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用户反馈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收集用户对产品质量的评价和建议，了解实际使用中的问题和需求。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产品质量水平评估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产品设计不合理，导致性能不佳、易损坏等问题。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设计缺陷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原材料质量不稳定或不符合要求，影响产品质量。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原材料问题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生产工艺不成熟或执行不严格，导致产品质量波动。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生产工艺问题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产品检验环节存在漏洞，导致不合格品流入市场。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检验不严格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企业管理体系不完善，质量管理不到位。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管理水平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员工素质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市场环境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市场竞争激烈，部分企业为降低成本而牺牲产品质量。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企业技术水平落后，难以保证产品质量。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员工素质参差不齐，缺乏质量意识和技能。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影响因素剖析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安全风险识别与评估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375" r="93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产品设计不合理或存在缺陷，可能导致使用过程中出现安全隐患。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设计缺陷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生产过程问题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材料问题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运输和储存问题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生产过程中出现工艺问题、设备故障或人为操作失误等，影响产品质量和安全性。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使用不合格或劣质材料，导致产品存在安全隐患。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产品在运输和储存过程中受到损坏或污染，影响产品质量和安全性。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安全风险来源及类型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590" r="2959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危害分析与关键控制点（HACCP）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针对食品、药品等特定行业，通过对生产过程中的危害进行分析，确定关键控制点并采取相应的控制措施。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将风险事件发生的可能性和后果严重程度分别进行评估，并在矩阵中确定风险等级。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故障模式与影响分析（FMEA）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通过分析产品所有可能的故障模式及其对产品性能的影响，找出潜在的安全风险。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手机电池爆炸事件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某品牌手机因电池设计缺陷导致多起爆炸事件，造成人员伤亡和财产损失。该案例表明设计缺陷可能带来的严重后果，以及加强产品安全风险评估和防控的重要性。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汽车召回事件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某汽车制造商因生产过程中的问题导致部分车辆存在安全隐患，主动召回受影响车辆进行维修。该案例表明生产过程问题对产品安全性的影响，以及企业应对安全风险的积极态度。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食品中毒事件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某批次食品因使用不合格原料导致消费者中毒，引发社会广泛关注。该案例表明材料问题对食品安全的重要性，以及加强食品安全监管和风险防控的必要性。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产品质量提升策略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https://d.book118.com/037040063064006035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2024-09-09T21:42:47.334</cp:lastPrinted>
  <dcterms:created xsi:type="dcterms:W3CDTF">2024-09-09T13:42:47Z</dcterms:created>
  <dcterms:modified xsi:type="dcterms:W3CDTF">2024-09-09T13:42:49Z</dcterms:modified>
</cp:coreProperties>
</file>