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4802C-F8C3-43C6-8744-83DFC2FD5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9EA8B-3CB5-4F82-BA65-7F3C19B9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03545-6216-462C-B5C1-AF80F347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F5076-D93E-4851-967C-53B3EF1A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21BE7-6248-489A-A6B1-F2A14F89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692C3-6B9B-43C1-BBC8-ED11C49E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BFBF3-BA7C-45FF-84FD-FD0F49DAD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5D491-E850-4574-AE72-10EEBD32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A02A1-4C2A-40DC-AEB6-A40136C3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854C3-B81F-4EE6-8228-3AF16A6E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7BE7-F780-421A-A0A2-20AA01269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42046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教育培训行业市场监管部门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市场监管部门职责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市场监管政策与法规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市场监管实践与案例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市场监管挑战与对策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国际市场监管经验借鉴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教育培训行业是指提供各类教育服务的行业，包括学历教育、职业教育、语言培训、技能培训等。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按照服务对象和内容，教育培训行业可以分为学历教育、职业教育、语言培训、技能培训等子行业。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20世纪80年代以前，教育培训行业主要以学历教育为主，由政府主导，教育资源有限。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20世纪90年代以后，随着经济发展和社会需求的变化，职业教育和语言培训等细分市场逐渐兴起，教育培训行业开始快速发展。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整合阶段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近年来，教育培训行业经历了并购整合，大型机构逐渐占据市场主导地位，行业集中度提高。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教育培训行业已经成为一个庞大的产业，涵盖了各个年龄段和各种技能需求的消费者。市场竞争激烈，品牌和服务质量成为消费者选择的重要因素。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随着科技的发展和消费者需求的变化，线上教育和个性化定制成为教育培训行业的发展趋势。同时，政策监管也将对行业产生重要影响。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市场监管部门职责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制定教育培训行业的安全标准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保障学员在学习过程中的安全，包括场地安全、设施设备安全等。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制定教育培训行业的质量标准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包括课程质量、教师资质、设施设备等方面的标准，确保教育培训机构提供优质的教育服务。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制定教育培训行业的行为准则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规范教育培训机构的市场行为，维护公平竞争的市场环境。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制定行业标准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确保教育培训机构符合行业标准和行为准则，及时发现和纠正违规行为。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对教育培训机构进行定期检查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对教育培训机构进行随机抽查，确保其教学质量和服务质量。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对教育培训机构进行随机抽查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根据教育培训机构的表现和教学质量，对其进行评估和评级，为学员选择合适的培训机构提供参考。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对教育培训机构进行评估和评级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监督教育培训机构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接受学员对教育培训机构的投诉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及时处理学员的投诉，调查原因并采取相应的处理措施。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调解学员与教育培训机构的纠纷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在学员与教育培训机构之间出现纠纷时，进行调解，维护双方的合法权益。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对投诉和纠纷进行跟踪和反馈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对处理过的投诉和纠纷进行跟踪，确保问题得到妥善解决，并及时向相关方反馈处理结果。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处理投诉与纠纷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对教育培训机构进行定期评估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根据行业标准和行为准则，对教育培训机构进行定期评估，确保其符合要求。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对教育培训机构进行审查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对存在违规行为或投诉较多的教育培训机构进行重点审查，对其教学质量和服务质量进行深入评估。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对评估和审查结果进行处理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根据评估和审查结果，对符合要求的教育培训机构进行鼓励和表彰，对存在问题的教育培训机构进行整改或处罚。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定期评估与审查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市场监管政策与法规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制定教育培训行业市场监管政策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根据国家法律法规和行业发展情况，制定教育培训行业市场监管政策，明确监管目标、原则和措施。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执行监管政策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通过日常监督检查、专项整治等方式，确保教育培训机构遵守市场监管政策，维护市场秩序。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政策制定与执行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69" r="21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根据教育培训行业市场监管的需要，制定相关法规，明确市场主体的权利义务和法律责任。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根据行业发展情况和监管实践，对现有法规进行修订和完善，提高法规的针对性和可操作性。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法规制定与完善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https://d.book118.com/037042046041006054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2024-09-28T11:43:21.830</cp:lastPrinted>
  <dcterms:created xsi:type="dcterms:W3CDTF">2024-09-28T03:43:21Z</dcterms:created>
  <dcterms:modified xsi:type="dcterms:W3CDTF">2024-09-28T03:43:23Z</dcterms:modified>
</cp:coreProperties>
</file>