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7115F7-F9B7-4BB6-BC3C-A43FB2E8D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B0D23-F778-4AB7-8FD7-FADFA5FF6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BE4CA9-B283-4954-9492-651ACBEF3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75CA53-DE11-483F-8901-F91EAB89F0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B22080-F67C-447F-A76A-DB339CE43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4998B8-45B4-4B07-8A94-2E4A5284C6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EBDED5-E233-4C9D-AB8B-E0C6E6EAFD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A63ED-EC01-43CE-9F60-FFDEA78CB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7CB351-6157-436A-B850-9FD402A4B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DE4E0-7435-462F-B353-B8EB57B9C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DB9E6-DF23-4EC1-A608-0F43916C8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44136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心力衰竭诊断与治疗国内外指南与共识解读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国内外指南与共识概览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心力衰竭诊断指南解读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心力衰竭治疗指南解读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国内外指南与共识的比较与启示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心力衰竭概述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心力衰竭是一种复杂的临床综合征，由于心脏结构和功能异常导致心输出量不能满足全身组织器官的代谢需求，从而引发一系列症状和体征。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根据左心室射血分数（LVEF），心力衰竭可分为射血分数降低的心力衰竭（HFrEF）、射血分数保留的心力衰竭（HFpEF）和射血分数中间范围的心力衰竭（HFmrEF）。</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流行病学与危险因素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流行病学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心力衰竭在全世界范围内具有较高的发病率和死亡率，尤其在中老年人群中更为常见。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高血压、冠心病、糖尿病、肥胖、代谢综合征、慢性肾脏病等都是心力衰竭的危险因素。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80" b="21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心力衰竭患者常出现呼吸困难、乏力、液体潴留（如水肿、腹胀）等症状，严重时可出现急性肺水肿和心源性休克。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心力衰竭的诊断依赖于患者的病史、体格检查和必要的实验室检查，如心电图、超声心动图和血液生物学标志物等。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国内外指南与共识概览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ESC（欧洲心脏病学会）心力衰竭指南</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ESC心力衰竭指南是全球心力衰竭领域的权威指南之一，定期更新，为临床医生提供关于心力衰竭的诊断、治疗和管理方面的指导建议。</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ACC（美国心脏病学会）/AHA（美国心脏协会）心力衰…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ACC/AHA心力衰竭指南也是全球广泛认可的心力衰竭指南，重点在于为临床医生提供关于心力衰竭的评估、治疗和长期管理的指导。</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国际指南与共识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中国心力衰竭诊断和治疗指南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由中国医师协会心力衰竭专业委员会等组织发布，针对中国人群的心力衰竭特点，提供符合中国国情的心力衰竭诊断和治疗建议。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中国慢性心力衰竭基层诊疗指南</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针对基层医疗机构，提供关于慢性心力衰竭的早期识别、基本治疗和患者管理的实用指南。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国内指南与共识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新指南与共识的发布对于临床医生和患者都具有重要指导意义，有助于推动心力衰竭领域的规范化治疗和管理。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更新频率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国际和国内指南与共识均定期更新，以反映最新研究成果和治疗进展。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更新内容涉及诊断标准、治疗方法和疾病管理等方面的改进，旨在提高心力衰竭患者的生存率和生活质量。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指南与共识的更新与变化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心力衰竭诊断指南解读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https://d.book118.com/037044136011006034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2024-09-07T18:36:35.171</cp:lastPrinted>
  <dcterms:created xsi:type="dcterms:W3CDTF">2024-09-07T10:36:35Z</dcterms:created>
  <dcterms:modified xsi:type="dcterms:W3CDTF">2024-09-07T10:36:37Z</dcterms:modified>
</cp:coreProperties>
</file>