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1493E-BBBB-4B46-9AA5-8763CA7DA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545BC-DAF8-4DC8-AB4E-88C49AB0A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69375-59F3-4A02-8E32-006369C8F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D5DC9-5109-4E0F-BECA-579B00220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86930F-398F-4CAF-9FE9-AA4FCE88C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3140D-B2D8-4ABB-B106-29E8AE17C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E8D0CC-3004-4D94-80A2-BD99DD819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4EF99-8BD2-4F8F-B383-67E79B646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FE749-29EC-44B0-B8DF-A09C71EB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F2786-2977-4CBA-B444-01750BCE8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CFFE2-3300-4D6D-AE9A-AF0BC07B4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46112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临床检验危急值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临床检验危急值概述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临床检验危急值的管理与流程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临床检验危急值的常见项目与标准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临床检验危急值的应对与处理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临床检验危急值的案例分析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临床检验危急值概述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临床检验危急值是指在正常生理范围内突然出现异常的检验结果，提示患者可能处于生命危险状态。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及时发现和报告危急值对于患者抢救和紧急治疗具有重要意义，可有效提高患者救治成功率。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患者自身疾病可能导致某些指标出现异常，如严重感染、心肌梗死等。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样本采集问题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某些药物可能导致检验结果异常，如抗生素、抗凝药物等。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如采血不当、样本污染等可能导致检验结果偏离正常范围。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检验危急值的出现原因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检验危急值出现后，需立即采取紧急措施，如心肺复苏、抗凝治疗等。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根据危急值结果，医生可能需要调整治疗方案，如增加药物剂量、更换药物等。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检验危急值可提示患者病情的严重程度，有助于评估患者的预后情况。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检验危急值对临床的影响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临床检验危急值的管理与流程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检验人员发现危急值后，应立即向临床医生报告，并记录在危急值报告登记本上。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报告内容包括患者姓名、性别、年龄、住院号、检验项目、检验结果、报告时间等。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检验人员应确保危急值报告的及时性和准确性，不得延误或隐瞒。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检验危急值的报告制度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临床医生应尽快完成相关病程记录，记录危急值处理过程及结果。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对于异常危急值，医生应组织相关科室进行会诊，制定进一步的治疗方案。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临床医生接到危急值报告后，应立即对病人进行检查，采取必要的紧急措施，并通知护士及相关人员。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检验危急值的处理流程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医院应建立完善的危急值管理制度，明确危急值的标准、报告流程和处理措施。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医院应对检验人员进行培训，确保他们熟悉危急值管理制度，掌握危急值的识别和报告技能。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医院应对危急值管理进行定期检查和评估，发现问题及时整改，以确保危急值管理制度的有效执行。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检验危急值的管理制度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临床检验危急值的常见项目与标准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血常规检验危急值涉及红细胞、白细胞和血小板计数以及血红蛋白含量等指标，这些指标的异常变化可能对患者的生命安全构成威胁。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低于2×10^12/L或高于6×10^12/L，提示可能存在贫血或红细胞增多症。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低于2×10^9/L或高于20×10^9/L，可能预示着严重的感染、白血病等。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低于50×10^9/L或高于600×10^9/L，可能增加出血或血栓形成的风险。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低于60g/L或高于200g/L，提示严重贫血或红细胞增多症。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红细胞计数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血小板计数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血红蛋白含量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白细胞计数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血常规检验危急值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尿常规检验危急值主要涉及尿液中的蛋白质、糖、酮体等指标，这些指标的异常变化可能对患者的健康状况产生严重影响。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阳性结果可能表明肾脏疾病或全身性疾病。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阳性结果提示糖尿病等代谢性疾病。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阳性结果可能表明酸中毒或严重脱水。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酮体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尿常规检验危急值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谷丙转氨酶、谷草转氨酶等指标异常升高，可能提示急性肝炎、肝硬化等。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生化检验危急值涉及肝功能、肾功能、血糖、血脂等指标，这些指标的异常变化可能对患者的生命安全构成威胁。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血肌酐、尿素氮等指标异常升高，可能表明肾功能衰竭。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严重高血脂可能增加动脉粥样硬化的风险。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低于2.8mmol/L或高于20mmol/L，可能引起昏迷或酮症酸中毒。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生化检验危急值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免疫检验危急值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免疫检验危急值主要涉及免疫球蛋白、补体、细胞免疫等指标，这些指标的异常变化可能对患者的免疫系统功能产生严重影响。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免疫球蛋白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异常升高或降低，可能影响免疫应答和感染易感性。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补体成分的缺乏或过度活化，可能增加感染和自身免疫性疾病的风险。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T淋巴细胞亚群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比例失调可能导致免疫功能紊乱或增加肿瘤风险。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https://d.book118.com/037046112052006042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2024-09-15T13:59:07.452</cp:lastPrinted>
  <dcterms:created xsi:type="dcterms:W3CDTF">2024-09-15T05:59:07Z</dcterms:created>
  <dcterms:modified xsi:type="dcterms:W3CDTF">2024-09-15T05:59:09Z</dcterms:modified>
</cp:coreProperties>
</file>