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3AC576-0426-44F1-B12D-8A9CA3388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8B07FB-AA1C-4636-9CC1-57C2669777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397990-852A-4928-8509-FC8B00987B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4E0739-24F0-441B-9E99-A34AB7C0B7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1FACEB-B4EA-4904-8988-B6C22F495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4765A8-F720-4DA7-A723-245C3D7304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F64647-D54F-47A6-9407-5153BA4EC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2BC985-4251-4818-982C-702646564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499EEA-E081-4322-A555-8B0EDE209B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5796CC-817C-4E8C-90F5-60E01E23A0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D16C62-74EF-4E1A-866D-A401E206B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705020103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怎样制作护理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护理基础知识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病人护理流程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特殊病人护理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护理安全与防护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护理教育与培训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护理基础知识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012" r="280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护理是一门专业性强的学科，旨在提供全面的医疗照顾和关怀，以促进患者的康复和健康。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通过预防疾病、减轻病痛、促进康复和保持健康，为患者提供高质量的护理服务，同时关注患者的心理和社会需求。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569" r="656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根据护理领域和服务对象的不同，护理可分为临床护理、社区护理、康复护理、老年护理等多种类型。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护理工作应遵循人性化、整体性、科学性、保密性和社会责任等原则，确保患者得到专业、安全、有效的护理服务。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护理的分类与原则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护理原则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护理分类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基本技能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护理人员需要掌握的基本技能包括病情观察、生命体征测量、给药、输液、急救技术等。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常用的护理工具包括体温计、血压计、听诊器、注射器、输液器等，这些工具在护理工作中发挥着重要作用。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护理的基本技能与工具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病人护理流程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包括年龄、性别、病情、病史等，以便了解病人的基本情况。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收集病人基本信息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通过观察病人的生命体征、症状和体征等，了解病人的健康状况和病情严重程度。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评估病人健康状况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了解病人的认知能力和心理状态，以便更好地与病人沟通并制定合适的护理计划。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评估病人认知情况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评估病人状况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27262" y="1849088"/>
            <a:ext cx="4496144" cy="565817"/>
            <a:chOff x="5527262" y="1849088"/>
            <a:chExt cx="4496144" cy="565817"/>
          </a:xfrm>
        </p:grpSpPr>
        <p:sp>
          <p:nvSpPr>
            <p:cNvPr id="3" name="AutoShape 3"/>
            <p:cNvSpPr/>
            <p:nvPr/>
          </p:nvSpPr>
          <p:spPr>
            <a:xfrm>
              <a:off x="5527262" y="1849088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5" name="AutoShape 5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根据评估结果制定护理计划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制定护理计划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527262" y="2424430"/>
            <a:ext cx="4496144" cy="820535"/>
            <a:chOff x="5527262" y="2424430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527262" y="2424430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根据病人状况和认知情况，制定适合病人的护理计划，包括护理目标、护理措施和时间安排等。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27262" y="3282680"/>
            <a:ext cx="4496144" cy="565817"/>
            <a:chOff x="5527262" y="3282680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527262" y="3282680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确定护理人员职责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527262" y="3877072"/>
            <a:ext cx="4496144" cy="820535"/>
            <a:chOff x="5527262" y="3877072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527262" y="387707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明确护理人员的职责和工作内容，确保护理计划的顺利实施。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527262" y="4771916"/>
            <a:ext cx="4496144" cy="565817"/>
            <a:chOff x="5527262" y="4771916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527262" y="4771916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527262" y="5366307"/>
            <a:ext cx="4496144" cy="820535"/>
            <a:chOff x="5527262" y="5366307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527262" y="536630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针对可能出现的紧急情况，制定相应的应对措施，确保病人安全。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制定紧急应对措施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根据护理计划，对病人进行相应的护理操作，如给药、输液、监测生命体征等。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实施护理操作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458" r="1645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观察病人反应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记录护理过程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24" r="167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密切观察病人的反应和病情变化，及时发现并处理异常情况。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详细记录护理过程和病人的反应，为调整护理计划提供依据。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执行护理措施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定时记录病人的生命体征数据，如体温、血压、呼吸等，了解病人的生理状态。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257" r="1325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定时记录生命体征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密切观察病人的病情变化和症状改善情况，及时发现并处理异常情况。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观察病情变化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定期评估病人的认知情况和心理状态，了解病人对护理计划的接受程度和满意度。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评估病人认知情况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监控病人状况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根据监控结果调整护理计划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根据病人的状况和认知情况的变化，及时调整护理计划，以确保护理效果。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优化护理措施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根据病人的反应和治疗效果，优化护理措施，提高护理效果和质量。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持续改进护理流程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根据实践经验和医学发展，持续改进病人护理流程，提高护理效果和病人满意度。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调整护理计划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特殊病人护理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https://d.book118.com/037050201036006041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2024-09-13T23:14:32.374</cp:lastPrinted>
  <dcterms:created xsi:type="dcterms:W3CDTF">2024-09-13T15:14:32Z</dcterms:created>
  <dcterms:modified xsi:type="dcterms:W3CDTF">2024-09-13T15:14:34Z</dcterms:modified>
</cp:coreProperties>
</file>