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C3E628-9432-4B96-A98E-1F333BEC6D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6CE415-C03C-455D-9D6E-2627F30AD0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5CCD83-DB7D-4D63-AA62-2A462C7150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135C65-0544-49DA-AB1C-90DF23876F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9F9735-4DA3-4874-A5DB-57948BCD90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F13150-A01A-427F-919E-56F2E13A05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BCE41D-2279-49D7-A1E8-28B39C37ED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AB63F0-EEF8-4EF8-9919-DBC283E8C8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0BCDBE-2CD0-4E25-8716-40848E85E5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4C0D91-5AF8-4313-94C1-AC7086A5E5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65542A-D4EF-4D72-AF6D-FF7CAA1E48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705110603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大数据决策支持与商业分析的数据采集与清洗方法</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2024-01-13</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数据采集方法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数据清洗方法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数据采集与清洗实践案例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数据采集与清洗的挑战与对策</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决策支持需求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在复杂多变的商业环境中，企业需要准确、及时的数据来支持决策，提高市场竞争力。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数据质量问题</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原始数据中往往存在大量噪声、异常值和缺失值等问题，严重影响数据分析结果的准确性和可靠性。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数字化时代</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随着互联网、物联网等技术的快速发展，数据已经成为驱动社会进步和企业创新的关键因素。</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大数据概念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大数据是指无法在可承受的时间范围内用常规软件工具进行捕捉、管理和处理的数据集合。</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决策支持</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基于大数据的分析和挖掘，为企业决策提供科学依据和支持，包括市场趋势预测、客户行为分析、产品优化等。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商业分析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运用统计学、计算机、数学、数据科学等学科知识和技术，对商业数据进行处理和分析，提取有用信息并形成商业洞察。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大数据决策支持与商业分析概述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500" r="19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重要性体现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数据采集和清洗是确保大数据分析准确性和可靠性的关键步骤，对于提高决策支持的效率和准确性具有重要意义。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数据采集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从各种数据源中收集、整合所需数据的过程，是大数据分析和决策支持的基础。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数据清洗</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对原始数据进行预处理，包括去重、填充缺失值、处理异常值和噪声等，以提高数据质量和后续分析的准确性。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数据采集与清洗的重要性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数据采集方法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通过模拟浏览器行为，自动抓取网页上的结构化数据。</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自动化数据抓取</a:t>
            </a:r>
          </a:p>
        </p:txBody>
      </p:sp>
      <p:pic>
        <p:nvPicPr>
          <p:cNvPr id="5" name="Picture 5"/>
          <p:cNvPicPr>
            <a:picLocks noChangeAspect="1"/>
          </p:cNvPicPr>
          <p:nvPr/>
        </p:nvPicPr>
        <p:blipFill>
          <a:blip r:embed="rId2"/>
          <a:srcRect t="9058" b="905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利用多台服务器分布式地进行数据爬取，提高数据采集效率。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分布式爬取</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对抓取到的数据进行清洗、去重、整合等操作，以便于后续分析。</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数据清洗与整合</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网络爬虫技术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57" r="13257"/>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第三方数据获取</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通过调用第三方平台提供的API接口，获取所需数据。</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实时数据更新</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API接口调用可实现数据的实时更新，保证数据的时效性。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数据格式统一</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API接口返回的数据格式统一，便于后续数据处理和分析。</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API接口调用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从关系型数据库中直接导出结构化数据，如表格、记录等。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结构化数据导出</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通过数据库导出功能，可实现数据的备份和恢复。</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数据备份与恢复</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在导出过程中，可对数据进行转换、筛选、排序等操作。</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数据转换与处理</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数据库直接导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83" r="1358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通过设计调查问卷，收集目标受众的意见、态度和行为数据。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调查问卷</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利用传感器设备收集环境、设备状态等实时数据。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传感器数据收集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对系统、应用等产生的日志文件进行分析，提取有用信息。</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日志文件分析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其他数据采集方法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数据清洗方法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对于包含缺失值的数据，可以通过删除缺失值所在的数据行或列来进行处理。这种方法简单直接，但可能会导致数据量的减少和信息的损失。</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删除缺失值</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通过一定的算法或模型对缺失值进行预测和填充。常见的插补方法包括均值插补、中位数插补、众数插补、回归插补等。插补方法的选择应根据数据的分布和特性进行。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插补缺失值</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缺失值处理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723" r="1772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通过统计学的方法对数据进行描述和分析，识别出异常值。例如，可以使用箱线图、散点图、直方图等可视化工具来辅助识别异常值。</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通过建立数学模型对数据进行拟合，识别出与模型预测结果显著不符的异常值。这种方法需要选择合适的模型，并考虑模型的复杂度和拟合优度。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异常值处理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基于模型的方法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统计分析法</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数据转换</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通过一定的数学变换将数据从原始形式转换为更易于分析和处理的形式。例如，可以将非线性关系的数据转换为线性关系，或者将非正态分布的数据转换为正态分布。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数据标准化</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将数据按照一定比例进行缩放，使之落入一个特定的区间内，以消除数据的量纲和取值范围对分析结果的影响。常见的标准化方法包括最小-最大标准化、Z-score标准化等。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00" r="20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数据转换与标准化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https://d.book118.com/037051106034006041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2024-09-13T22:15:51.877</cp:lastPrinted>
  <dcterms:created xsi:type="dcterms:W3CDTF">2024-09-13T14:15:51Z</dcterms:created>
  <dcterms:modified xsi:type="dcterms:W3CDTF">2024-09-13T14:15:54Z</dcterms:modified>
</cp:coreProperties>
</file>